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5" r:id="rId3"/>
    <p:sldId id="260" r:id="rId4"/>
    <p:sldId id="257" r:id="rId5"/>
    <p:sldId id="263" r:id="rId6"/>
    <p:sldId id="264" r:id="rId7"/>
    <p:sldId id="266" r:id="rId8"/>
    <p:sldId id="267" r:id="rId9"/>
    <p:sldId id="258" r:id="rId10"/>
    <p:sldId id="261" r:id="rId11"/>
    <p:sldId id="268" r:id="rId12"/>
    <p:sldId id="269" r:id="rId13"/>
    <p:sldId id="259" r:id="rId14"/>
    <p:sldId id="26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2DDEC1-65CB-4A48-9B80-B54E0A1E310F}" v="5" dt="2023-03-24T20:28:13.895"/>
    <p1510:client id="{5B1EC301-C806-449F-81F4-25CF9311A13C}" v="4" dt="2023-03-24T21:45:49.345"/>
    <p1510:client id="{7CEF6BFD-6118-42AD-AB08-D46DB4B384C7}" v="11" dt="2023-03-24T22:43:18.499"/>
    <p1510:client id="{92AE4581-FB66-4982-8CEB-2416339FC0BF}" v="508" dt="2023-03-24T20:22:06.260"/>
    <p1510:client id="{AAD202D2-ADDF-4FAF-83DC-2EA1C3499E96}" v="27" dt="2023-03-24T20:55:55.519"/>
    <p1510:client id="{C1FC047E-881B-48CD-9E72-6B7CB90016E6}" v="56" dt="2023-03-24T21:20:31.555"/>
    <p1510:client id="{C6538DAF-C523-4DE7-9828-0B52ADD4C804}" v="50" dt="2023-03-29T13:29:04.756"/>
    <p1510:client id="{D9E9411D-FBF5-481A-91D3-5AC6BD125A24}" v="19" dt="2023-03-28T16:08:10.662"/>
    <p1510:client id="{E1F2C76F-080D-45EA-BCD1-4AF36C4BC9C4}" v="51" dt="2023-03-29T20:08:23.630"/>
    <p1510:client id="{EEEF6016-641C-4D3D-B066-51A202146257}" v="195" dt="2023-03-29T20:23:45.2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uk Ying Iu" userId="S::200514612@student.georgianc.on.ca::7b125c5a-ec53-443b-affa-72d18b7e298b" providerId="AD" clId="Web-{C1FC047E-881B-48CD-9E72-6B7CB90016E6}"/>
    <pc:docChg chg="addSld modSld">
      <pc:chgData name="Cheuk Ying Iu" userId="S::200514612@student.georgianc.on.ca::7b125c5a-ec53-443b-affa-72d18b7e298b" providerId="AD" clId="Web-{C1FC047E-881B-48CD-9E72-6B7CB90016E6}" dt="2023-03-24T21:20:31.555" v="49" actId="14100"/>
      <pc:docMkLst>
        <pc:docMk/>
      </pc:docMkLst>
      <pc:sldChg chg="addSp delSp modSp add replId">
        <pc:chgData name="Cheuk Ying Iu" userId="S::200514612@student.georgianc.on.ca::7b125c5a-ec53-443b-affa-72d18b7e298b" providerId="AD" clId="Web-{C1FC047E-881B-48CD-9E72-6B7CB90016E6}" dt="2023-03-24T21:20:31.555" v="49" actId="14100"/>
        <pc:sldMkLst>
          <pc:docMk/>
          <pc:sldMk cId="2724701147" sldId="266"/>
        </pc:sldMkLst>
        <pc:spChg chg="mod">
          <ac:chgData name="Cheuk Ying Iu" userId="S::200514612@student.georgianc.on.ca::7b125c5a-ec53-443b-affa-72d18b7e298b" providerId="AD" clId="Web-{C1FC047E-881B-48CD-9E72-6B7CB90016E6}" dt="2023-03-24T21:20:31.555" v="49" actId="14100"/>
          <ac:spMkLst>
            <pc:docMk/>
            <pc:sldMk cId="2724701147" sldId="266"/>
            <ac:spMk id="4" creationId="{815CAB62-0D07-5C59-9A47-C2CA226D5EE1}"/>
          </ac:spMkLst>
        </pc:spChg>
        <pc:grpChg chg="del">
          <ac:chgData name="Cheuk Ying Iu" userId="S::200514612@student.georgianc.on.ca::7b125c5a-ec53-443b-affa-72d18b7e298b" providerId="AD" clId="Web-{C1FC047E-881B-48CD-9E72-6B7CB90016E6}" dt="2023-03-24T21:19:19.240" v="41"/>
          <ac:grpSpMkLst>
            <pc:docMk/>
            <pc:sldMk cId="2724701147" sldId="266"/>
            <ac:grpSpMk id="11" creationId="{9795E515-5F57-431F-9A0D-3A0419DF7572}"/>
          </ac:grpSpMkLst>
        </pc:grpChg>
        <pc:grpChg chg="del">
          <ac:chgData name="Cheuk Ying Iu" userId="S::200514612@student.georgianc.on.ca::7b125c5a-ec53-443b-affa-72d18b7e298b" providerId="AD" clId="Web-{C1FC047E-881B-48CD-9E72-6B7CB90016E6}" dt="2023-03-24T21:19:19.240" v="41"/>
          <ac:grpSpMkLst>
            <pc:docMk/>
            <pc:sldMk cId="2724701147" sldId="266"/>
            <ac:grpSpMk id="67" creationId="{096A8A5D-137F-4A8A-9811-F7A867F02E3F}"/>
          </ac:grpSpMkLst>
        </pc:grpChg>
        <pc:grpChg chg="del">
          <ac:chgData name="Cheuk Ying Iu" userId="S::200514612@student.georgianc.on.ca::7b125c5a-ec53-443b-affa-72d18b7e298b" providerId="AD" clId="Web-{C1FC047E-881B-48CD-9E72-6B7CB90016E6}" dt="2023-03-24T21:19:19.240" v="41"/>
          <ac:grpSpMkLst>
            <pc:docMk/>
            <pc:sldMk cId="2724701147" sldId="266"/>
            <ac:grpSpMk id="71" creationId="{0FA686C7-6B08-416F-AEF3-C204079363A8}"/>
          </ac:grpSpMkLst>
        </pc:grpChg>
        <pc:grpChg chg="del">
          <ac:chgData name="Cheuk Ying Iu" userId="S::200514612@student.georgianc.on.ca::7b125c5a-ec53-443b-affa-72d18b7e298b" providerId="AD" clId="Web-{C1FC047E-881B-48CD-9E72-6B7CB90016E6}" dt="2023-03-24T21:19:19.240" v="41"/>
          <ac:grpSpMkLst>
            <pc:docMk/>
            <pc:sldMk cId="2724701147" sldId="266"/>
            <ac:grpSpMk id="127" creationId="{4C78E281-F596-4ECB-979A-89D89452AAD7}"/>
          </ac:grpSpMkLst>
        </pc:grpChg>
        <pc:grpChg chg="add">
          <ac:chgData name="Cheuk Ying Iu" userId="S::200514612@student.georgianc.on.ca::7b125c5a-ec53-443b-affa-72d18b7e298b" providerId="AD" clId="Web-{C1FC047E-881B-48CD-9E72-6B7CB90016E6}" dt="2023-03-24T21:19:19.240" v="41"/>
          <ac:grpSpMkLst>
            <pc:docMk/>
            <pc:sldMk cId="2724701147" sldId="266"/>
            <ac:grpSpMk id="144" creationId="{9795E515-5F57-431F-9A0D-3A0419DF7572}"/>
          </ac:grpSpMkLst>
        </pc:grpChg>
        <pc:grpChg chg="add">
          <ac:chgData name="Cheuk Ying Iu" userId="S::200514612@student.georgianc.on.ca::7b125c5a-ec53-443b-affa-72d18b7e298b" providerId="AD" clId="Web-{C1FC047E-881B-48CD-9E72-6B7CB90016E6}" dt="2023-03-24T21:19:19.240" v="41"/>
          <ac:grpSpMkLst>
            <pc:docMk/>
            <pc:sldMk cId="2724701147" sldId="266"/>
            <ac:grpSpMk id="200" creationId="{096A8A5D-137F-4A8A-9811-F7A867F02E3F}"/>
          </ac:grpSpMkLst>
        </pc:grpChg>
        <pc:grpChg chg="add">
          <ac:chgData name="Cheuk Ying Iu" userId="S::200514612@student.georgianc.on.ca::7b125c5a-ec53-443b-affa-72d18b7e298b" providerId="AD" clId="Web-{C1FC047E-881B-48CD-9E72-6B7CB90016E6}" dt="2023-03-24T21:19:19.240" v="41"/>
          <ac:grpSpMkLst>
            <pc:docMk/>
            <pc:sldMk cId="2724701147" sldId="266"/>
            <ac:grpSpMk id="204" creationId="{0FA686C7-6B08-416F-AEF3-C204079363A8}"/>
          </ac:grpSpMkLst>
        </pc:grpChg>
        <pc:grpChg chg="add">
          <ac:chgData name="Cheuk Ying Iu" userId="S::200514612@student.georgianc.on.ca::7b125c5a-ec53-443b-affa-72d18b7e298b" providerId="AD" clId="Web-{C1FC047E-881B-48CD-9E72-6B7CB90016E6}" dt="2023-03-24T21:19:19.240" v="41"/>
          <ac:grpSpMkLst>
            <pc:docMk/>
            <pc:sldMk cId="2724701147" sldId="266"/>
            <ac:grpSpMk id="260" creationId="{4C78E281-F596-4ECB-979A-89D89452AAD7}"/>
          </ac:grpSpMkLst>
        </pc:grpChg>
        <pc:picChg chg="del">
          <ac:chgData name="Cheuk Ying Iu" userId="S::200514612@student.georgianc.on.ca::7b125c5a-ec53-443b-affa-72d18b7e298b" providerId="AD" clId="Web-{C1FC047E-881B-48CD-9E72-6B7CB90016E6}" dt="2023-03-24T21:03:39.935" v="9"/>
          <ac:picMkLst>
            <pc:docMk/>
            <pc:sldMk cId="2724701147" sldId="266"/>
            <ac:picMk id="2" creationId="{C1A8BD79-4514-7642-5D87-9D077F02583A}"/>
          </ac:picMkLst>
        </pc:picChg>
        <pc:picChg chg="add mod">
          <ac:chgData name="Cheuk Ying Iu" userId="S::200514612@student.georgianc.on.ca::7b125c5a-ec53-443b-affa-72d18b7e298b" providerId="AD" clId="Web-{C1FC047E-881B-48CD-9E72-6B7CB90016E6}" dt="2023-03-24T21:19:19.240" v="41"/>
          <ac:picMkLst>
            <pc:docMk/>
            <pc:sldMk cId="2724701147" sldId="266"/>
            <ac:picMk id="3" creationId="{6FF68938-EC0B-BDAD-9FDD-657D956925C8}"/>
          </ac:picMkLst>
        </pc:picChg>
        <pc:picChg chg="del">
          <ac:chgData name="Cheuk Ying Iu" userId="S::200514612@student.georgianc.on.ca::7b125c5a-ec53-443b-affa-72d18b7e298b" providerId="AD" clId="Web-{C1FC047E-881B-48CD-9E72-6B7CB90016E6}" dt="2023-03-24T21:19:19.240" v="41"/>
          <ac:picMkLst>
            <pc:docMk/>
            <pc:sldMk cId="2724701147" sldId="266"/>
            <ac:picMk id="9" creationId="{50C065C3-0FE3-4452-B765-CB05BBB2A983}"/>
          </ac:picMkLst>
        </pc:picChg>
        <pc:picChg chg="add">
          <ac:chgData name="Cheuk Ying Iu" userId="S::200514612@student.georgianc.on.ca::7b125c5a-ec53-443b-affa-72d18b7e298b" providerId="AD" clId="Web-{C1FC047E-881B-48CD-9E72-6B7CB90016E6}" dt="2023-03-24T21:19:19.240" v="41"/>
          <ac:picMkLst>
            <pc:docMk/>
            <pc:sldMk cId="2724701147" sldId="266"/>
            <ac:picMk id="142" creationId="{50C065C3-0FE3-4452-B765-CB05BBB2A983}"/>
          </ac:picMkLst>
        </pc:picChg>
      </pc:sldChg>
      <pc:sldChg chg="modSp add replId">
        <pc:chgData name="Cheuk Ying Iu" userId="S::200514612@student.georgianc.on.ca::7b125c5a-ec53-443b-affa-72d18b7e298b" providerId="AD" clId="Web-{C1FC047E-881B-48CD-9E72-6B7CB90016E6}" dt="2023-03-24T21:06:06.204" v="33" actId="20577"/>
        <pc:sldMkLst>
          <pc:docMk/>
          <pc:sldMk cId="3990517162" sldId="267"/>
        </pc:sldMkLst>
        <pc:spChg chg="mod">
          <ac:chgData name="Cheuk Ying Iu" userId="S::200514612@student.georgianc.on.ca::7b125c5a-ec53-443b-affa-72d18b7e298b" providerId="AD" clId="Web-{C1FC047E-881B-48CD-9E72-6B7CB90016E6}" dt="2023-03-24T21:06:06.204" v="33" actId="20577"/>
          <ac:spMkLst>
            <pc:docMk/>
            <pc:sldMk cId="3990517162" sldId="267"/>
            <ac:spMk id="4" creationId="{815CAB62-0D07-5C59-9A47-C2CA226D5EE1}"/>
          </ac:spMkLst>
        </pc:spChg>
      </pc:sldChg>
      <pc:sldChg chg="modSp add replId">
        <pc:chgData name="Cheuk Ying Iu" userId="S::200514612@student.georgianc.on.ca::7b125c5a-ec53-443b-affa-72d18b7e298b" providerId="AD" clId="Web-{C1FC047E-881B-48CD-9E72-6B7CB90016E6}" dt="2023-03-24T21:06:11.986" v="36" actId="20577"/>
        <pc:sldMkLst>
          <pc:docMk/>
          <pc:sldMk cId="3993043132" sldId="268"/>
        </pc:sldMkLst>
        <pc:spChg chg="mod">
          <ac:chgData name="Cheuk Ying Iu" userId="S::200514612@student.georgianc.on.ca::7b125c5a-ec53-443b-affa-72d18b7e298b" providerId="AD" clId="Web-{C1FC047E-881B-48CD-9E72-6B7CB90016E6}" dt="2023-03-24T21:06:11.986" v="36" actId="20577"/>
          <ac:spMkLst>
            <pc:docMk/>
            <pc:sldMk cId="3993043132" sldId="268"/>
            <ac:spMk id="4" creationId="{815CAB62-0D07-5C59-9A47-C2CA226D5EE1}"/>
          </ac:spMkLst>
        </pc:spChg>
      </pc:sldChg>
      <pc:sldChg chg="modSp add replId">
        <pc:chgData name="Cheuk Ying Iu" userId="S::200514612@student.georgianc.on.ca::7b125c5a-ec53-443b-affa-72d18b7e298b" providerId="AD" clId="Web-{C1FC047E-881B-48CD-9E72-6B7CB90016E6}" dt="2023-03-24T21:06:20.876" v="39" actId="20577"/>
        <pc:sldMkLst>
          <pc:docMk/>
          <pc:sldMk cId="2403326833" sldId="269"/>
        </pc:sldMkLst>
        <pc:spChg chg="mod">
          <ac:chgData name="Cheuk Ying Iu" userId="S::200514612@student.georgianc.on.ca::7b125c5a-ec53-443b-affa-72d18b7e298b" providerId="AD" clId="Web-{C1FC047E-881B-48CD-9E72-6B7CB90016E6}" dt="2023-03-24T21:06:20.876" v="39" actId="20577"/>
          <ac:spMkLst>
            <pc:docMk/>
            <pc:sldMk cId="2403326833" sldId="269"/>
            <ac:spMk id="4" creationId="{815CAB62-0D07-5C59-9A47-C2CA226D5EE1}"/>
          </ac:spMkLst>
        </pc:spChg>
      </pc:sldChg>
    </pc:docChg>
  </pc:docChgLst>
  <pc:docChgLst>
    <pc:chgData name="Ayesha Siddiqa Ayesha Siddiqa" userId="S::200502171@student.georgianc.on.ca::03ec701e-c5e7-48e3-bb0e-4a8cd6e6dbdb" providerId="AD" clId="Web-{242DDEC1-65CB-4A48-9B80-B54E0A1E310F}"/>
    <pc:docChg chg="modSld">
      <pc:chgData name="Ayesha Siddiqa Ayesha Siddiqa" userId="S::200502171@student.georgianc.on.ca::03ec701e-c5e7-48e3-bb0e-4a8cd6e6dbdb" providerId="AD" clId="Web-{242DDEC1-65CB-4A48-9B80-B54E0A1E310F}" dt="2023-03-24T20:28:13.895" v="2" actId="14100"/>
      <pc:docMkLst>
        <pc:docMk/>
      </pc:docMkLst>
      <pc:sldChg chg="modSp">
        <pc:chgData name="Ayesha Siddiqa Ayesha Siddiqa" userId="S::200502171@student.georgianc.on.ca::03ec701e-c5e7-48e3-bb0e-4a8cd6e6dbdb" providerId="AD" clId="Web-{242DDEC1-65CB-4A48-9B80-B54E0A1E310F}" dt="2023-03-24T20:28:13.895" v="2" actId="14100"/>
        <pc:sldMkLst>
          <pc:docMk/>
          <pc:sldMk cId="3828648481" sldId="260"/>
        </pc:sldMkLst>
        <pc:spChg chg="mod">
          <ac:chgData name="Ayesha Siddiqa Ayesha Siddiqa" userId="S::200502171@student.georgianc.on.ca::03ec701e-c5e7-48e3-bb0e-4a8cd6e6dbdb" providerId="AD" clId="Web-{242DDEC1-65CB-4A48-9B80-B54E0A1E310F}" dt="2023-03-24T20:28:13.895" v="2" actId="14100"/>
          <ac:spMkLst>
            <pc:docMk/>
            <pc:sldMk cId="3828648481" sldId="260"/>
            <ac:spMk id="2" creationId="{BB092183-F856-77E7-BC2E-CB074F6FCC8A}"/>
          </ac:spMkLst>
        </pc:spChg>
      </pc:sldChg>
    </pc:docChg>
  </pc:docChgLst>
  <pc:docChgLst>
    <pc:chgData name="Harshal Shashikant Bhasgauri" userId="S::200499159@student.georgianc.on.ca::72ff73c4-ab97-401d-97cc-e381e99e4a37" providerId="AD" clId="Web-{E1F2C76F-080D-45EA-BCD1-4AF36C4BC9C4}"/>
    <pc:docChg chg="modSld">
      <pc:chgData name="Harshal Shashikant Bhasgauri" userId="S::200499159@student.georgianc.on.ca::72ff73c4-ab97-401d-97cc-e381e99e4a37" providerId="AD" clId="Web-{E1F2C76F-080D-45EA-BCD1-4AF36C4BC9C4}" dt="2023-03-29T20:08:23.630" v="51" actId="20577"/>
      <pc:docMkLst>
        <pc:docMk/>
      </pc:docMkLst>
      <pc:sldChg chg="modSp">
        <pc:chgData name="Harshal Shashikant Bhasgauri" userId="S::200499159@student.georgianc.on.ca::72ff73c4-ab97-401d-97cc-e381e99e4a37" providerId="AD" clId="Web-{E1F2C76F-080D-45EA-BCD1-4AF36C4BC9C4}" dt="2023-03-29T20:08:23.630" v="51" actId="20577"/>
        <pc:sldMkLst>
          <pc:docMk/>
          <pc:sldMk cId="4110599362" sldId="262"/>
        </pc:sldMkLst>
        <pc:spChg chg="mod">
          <ac:chgData name="Harshal Shashikant Bhasgauri" userId="S::200499159@student.georgianc.on.ca::72ff73c4-ab97-401d-97cc-e381e99e4a37" providerId="AD" clId="Web-{E1F2C76F-080D-45EA-BCD1-4AF36C4BC9C4}" dt="2023-03-29T20:08:23.630" v="51" actId="20577"/>
          <ac:spMkLst>
            <pc:docMk/>
            <pc:sldMk cId="4110599362" sldId="262"/>
            <ac:spMk id="3" creationId="{852A056C-B3A2-7CBE-5FB1-C29DC1668FCB}"/>
          </ac:spMkLst>
        </pc:spChg>
        <pc:spChg chg="mod">
          <ac:chgData name="Harshal Shashikant Bhasgauri" userId="S::200499159@student.georgianc.on.ca::72ff73c4-ab97-401d-97cc-e381e99e4a37" providerId="AD" clId="Web-{E1F2C76F-080D-45EA-BCD1-4AF36C4BC9C4}" dt="2023-03-29T20:07:15.612" v="2" actId="20577"/>
          <ac:spMkLst>
            <pc:docMk/>
            <pc:sldMk cId="4110599362" sldId="262"/>
            <ac:spMk id="4" creationId="{A4977313-323F-C5B9-4CBF-DAA908C2660F}"/>
          </ac:spMkLst>
        </pc:spChg>
      </pc:sldChg>
    </pc:docChg>
  </pc:docChgLst>
  <pc:docChgLst>
    <pc:chgData name="Cheuk Ying Iu" userId="S::200514612@student.georgianc.on.ca::7b125c5a-ec53-443b-affa-72d18b7e298b" providerId="AD" clId="Web-{5B1EC301-C806-449F-81F4-25CF9311A13C}"/>
    <pc:docChg chg="modSld">
      <pc:chgData name="Cheuk Ying Iu" userId="S::200514612@student.georgianc.on.ca::7b125c5a-ec53-443b-affa-72d18b7e298b" providerId="AD" clId="Web-{5B1EC301-C806-449F-81F4-25CF9311A13C}" dt="2023-03-24T21:45:49.345" v="3" actId="14100"/>
      <pc:docMkLst>
        <pc:docMk/>
      </pc:docMkLst>
      <pc:sldChg chg="addSp delSp modSp">
        <pc:chgData name="Cheuk Ying Iu" userId="S::200514612@student.georgianc.on.ca::7b125c5a-ec53-443b-affa-72d18b7e298b" providerId="AD" clId="Web-{5B1EC301-C806-449F-81F4-25CF9311A13C}" dt="2023-03-24T21:45:49.345" v="3" actId="14100"/>
        <pc:sldMkLst>
          <pc:docMk/>
          <pc:sldMk cId="3990517162" sldId="267"/>
        </pc:sldMkLst>
        <pc:spChg chg="mod">
          <ac:chgData name="Cheuk Ying Iu" userId="S::200514612@student.georgianc.on.ca::7b125c5a-ec53-443b-affa-72d18b7e298b" providerId="AD" clId="Web-{5B1EC301-C806-449F-81F4-25CF9311A13C}" dt="2023-03-24T21:45:49.345" v="3" actId="14100"/>
          <ac:spMkLst>
            <pc:docMk/>
            <pc:sldMk cId="3990517162" sldId="267"/>
            <ac:spMk id="4" creationId="{815CAB62-0D07-5C59-9A47-C2CA226D5EE1}"/>
          </ac:spMkLst>
        </pc:spChg>
        <pc:grpChg chg="del">
          <ac:chgData name="Cheuk Ying Iu" userId="S::200514612@student.georgianc.on.ca::7b125c5a-ec53-443b-affa-72d18b7e298b" providerId="AD" clId="Web-{5B1EC301-C806-449F-81F4-25CF9311A13C}" dt="2023-03-24T21:44:59.047" v="1"/>
          <ac:grpSpMkLst>
            <pc:docMk/>
            <pc:sldMk cId="3990517162" sldId="267"/>
            <ac:grpSpMk id="11" creationId="{9795E515-5F57-431F-9A0D-3A0419DF7572}"/>
          </ac:grpSpMkLst>
        </pc:grpChg>
        <pc:grpChg chg="del">
          <ac:chgData name="Cheuk Ying Iu" userId="S::200514612@student.georgianc.on.ca::7b125c5a-ec53-443b-affa-72d18b7e298b" providerId="AD" clId="Web-{5B1EC301-C806-449F-81F4-25CF9311A13C}" dt="2023-03-24T21:44:59.047" v="1"/>
          <ac:grpSpMkLst>
            <pc:docMk/>
            <pc:sldMk cId="3990517162" sldId="267"/>
            <ac:grpSpMk id="67" creationId="{096A8A5D-137F-4A8A-9811-F7A867F02E3F}"/>
          </ac:grpSpMkLst>
        </pc:grpChg>
        <pc:grpChg chg="del">
          <ac:chgData name="Cheuk Ying Iu" userId="S::200514612@student.georgianc.on.ca::7b125c5a-ec53-443b-affa-72d18b7e298b" providerId="AD" clId="Web-{5B1EC301-C806-449F-81F4-25CF9311A13C}" dt="2023-03-24T21:44:59.047" v="1"/>
          <ac:grpSpMkLst>
            <pc:docMk/>
            <pc:sldMk cId="3990517162" sldId="267"/>
            <ac:grpSpMk id="71" creationId="{0FA686C7-6B08-416F-AEF3-C204079363A8}"/>
          </ac:grpSpMkLst>
        </pc:grpChg>
        <pc:grpChg chg="del">
          <ac:chgData name="Cheuk Ying Iu" userId="S::200514612@student.georgianc.on.ca::7b125c5a-ec53-443b-affa-72d18b7e298b" providerId="AD" clId="Web-{5B1EC301-C806-449F-81F4-25CF9311A13C}" dt="2023-03-24T21:44:59.047" v="1"/>
          <ac:grpSpMkLst>
            <pc:docMk/>
            <pc:sldMk cId="3990517162" sldId="267"/>
            <ac:grpSpMk id="127" creationId="{4C78E281-F596-4ECB-979A-89D89452AAD7}"/>
          </ac:grpSpMkLst>
        </pc:grpChg>
        <pc:grpChg chg="add">
          <ac:chgData name="Cheuk Ying Iu" userId="S::200514612@student.georgianc.on.ca::7b125c5a-ec53-443b-affa-72d18b7e298b" providerId="AD" clId="Web-{5B1EC301-C806-449F-81F4-25CF9311A13C}" dt="2023-03-24T21:44:59.047" v="1"/>
          <ac:grpSpMkLst>
            <pc:docMk/>
            <pc:sldMk cId="3990517162" sldId="267"/>
            <ac:grpSpMk id="144" creationId="{9795E515-5F57-431F-9A0D-3A0419DF7572}"/>
          </ac:grpSpMkLst>
        </pc:grpChg>
        <pc:grpChg chg="add">
          <ac:chgData name="Cheuk Ying Iu" userId="S::200514612@student.georgianc.on.ca::7b125c5a-ec53-443b-affa-72d18b7e298b" providerId="AD" clId="Web-{5B1EC301-C806-449F-81F4-25CF9311A13C}" dt="2023-03-24T21:44:59.047" v="1"/>
          <ac:grpSpMkLst>
            <pc:docMk/>
            <pc:sldMk cId="3990517162" sldId="267"/>
            <ac:grpSpMk id="200" creationId="{096A8A5D-137F-4A8A-9811-F7A867F02E3F}"/>
          </ac:grpSpMkLst>
        </pc:grpChg>
        <pc:grpChg chg="add">
          <ac:chgData name="Cheuk Ying Iu" userId="S::200514612@student.georgianc.on.ca::7b125c5a-ec53-443b-affa-72d18b7e298b" providerId="AD" clId="Web-{5B1EC301-C806-449F-81F4-25CF9311A13C}" dt="2023-03-24T21:44:59.047" v="1"/>
          <ac:grpSpMkLst>
            <pc:docMk/>
            <pc:sldMk cId="3990517162" sldId="267"/>
            <ac:grpSpMk id="204" creationId="{0FA686C7-6B08-416F-AEF3-C204079363A8}"/>
          </ac:grpSpMkLst>
        </pc:grpChg>
        <pc:grpChg chg="add">
          <ac:chgData name="Cheuk Ying Iu" userId="S::200514612@student.georgianc.on.ca::7b125c5a-ec53-443b-affa-72d18b7e298b" providerId="AD" clId="Web-{5B1EC301-C806-449F-81F4-25CF9311A13C}" dt="2023-03-24T21:44:59.047" v="1"/>
          <ac:grpSpMkLst>
            <pc:docMk/>
            <pc:sldMk cId="3990517162" sldId="267"/>
            <ac:grpSpMk id="260" creationId="{4C78E281-F596-4ECB-979A-89D89452AAD7}"/>
          </ac:grpSpMkLst>
        </pc:grpChg>
        <pc:picChg chg="add mod">
          <ac:chgData name="Cheuk Ying Iu" userId="S::200514612@student.georgianc.on.ca::7b125c5a-ec53-443b-affa-72d18b7e298b" providerId="AD" clId="Web-{5B1EC301-C806-449F-81F4-25CF9311A13C}" dt="2023-03-24T21:44:59.047" v="1"/>
          <ac:picMkLst>
            <pc:docMk/>
            <pc:sldMk cId="3990517162" sldId="267"/>
            <ac:picMk id="2" creationId="{4960160D-9636-13EF-FFC9-A53419340B6D}"/>
          </ac:picMkLst>
        </pc:picChg>
        <pc:picChg chg="del">
          <ac:chgData name="Cheuk Ying Iu" userId="S::200514612@student.georgianc.on.ca::7b125c5a-ec53-443b-affa-72d18b7e298b" providerId="AD" clId="Web-{5B1EC301-C806-449F-81F4-25CF9311A13C}" dt="2023-03-24T21:44:59.047" v="1"/>
          <ac:picMkLst>
            <pc:docMk/>
            <pc:sldMk cId="3990517162" sldId="267"/>
            <ac:picMk id="9" creationId="{50C065C3-0FE3-4452-B765-CB05BBB2A983}"/>
          </ac:picMkLst>
        </pc:picChg>
        <pc:picChg chg="add">
          <ac:chgData name="Cheuk Ying Iu" userId="S::200514612@student.georgianc.on.ca::7b125c5a-ec53-443b-affa-72d18b7e298b" providerId="AD" clId="Web-{5B1EC301-C806-449F-81F4-25CF9311A13C}" dt="2023-03-24T21:44:59.047" v="1"/>
          <ac:picMkLst>
            <pc:docMk/>
            <pc:sldMk cId="3990517162" sldId="267"/>
            <ac:picMk id="142" creationId="{50C065C3-0FE3-4452-B765-CB05BBB2A983}"/>
          </ac:picMkLst>
        </pc:picChg>
      </pc:sldChg>
    </pc:docChg>
  </pc:docChgLst>
  <pc:docChgLst>
    <pc:chgData name="Harshal Shashikant Bhasgauri" userId="S::200499159@student.georgianc.on.ca::72ff73c4-ab97-401d-97cc-e381e99e4a37" providerId="AD" clId="Web-{EEEF6016-641C-4D3D-B066-51A202146257}"/>
    <pc:docChg chg="modSld">
      <pc:chgData name="Harshal Shashikant Bhasgauri" userId="S::200499159@student.georgianc.on.ca::72ff73c4-ab97-401d-97cc-e381e99e4a37" providerId="AD" clId="Web-{EEEF6016-641C-4D3D-B066-51A202146257}" dt="2023-03-29T20:23:45.246" v="190" actId="20577"/>
      <pc:docMkLst>
        <pc:docMk/>
      </pc:docMkLst>
      <pc:sldChg chg="modSp">
        <pc:chgData name="Harshal Shashikant Bhasgauri" userId="S::200499159@student.georgianc.on.ca::72ff73c4-ab97-401d-97cc-e381e99e4a37" providerId="AD" clId="Web-{EEEF6016-641C-4D3D-B066-51A202146257}" dt="2023-03-29T20:21:33.571" v="184" actId="20577"/>
        <pc:sldMkLst>
          <pc:docMk/>
          <pc:sldMk cId="288098119" sldId="259"/>
        </pc:sldMkLst>
        <pc:spChg chg="mod">
          <ac:chgData name="Harshal Shashikant Bhasgauri" userId="S::200499159@student.georgianc.on.ca::72ff73c4-ab97-401d-97cc-e381e99e4a37" providerId="AD" clId="Web-{EEEF6016-641C-4D3D-B066-51A202146257}" dt="2023-03-29T20:21:33.571" v="184" actId="20577"/>
          <ac:spMkLst>
            <pc:docMk/>
            <pc:sldMk cId="288098119" sldId="259"/>
            <ac:spMk id="4" creationId="{9D1EE5C6-776B-98F7-2FB6-A104DB1C518D}"/>
          </ac:spMkLst>
        </pc:spChg>
      </pc:sldChg>
      <pc:sldChg chg="modSp">
        <pc:chgData name="Harshal Shashikant Bhasgauri" userId="S::200499159@student.georgianc.on.ca::72ff73c4-ab97-401d-97cc-e381e99e4a37" providerId="AD" clId="Web-{EEEF6016-641C-4D3D-B066-51A202146257}" dt="2023-03-29T20:23:45.246" v="190" actId="20577"/>
        <pc:sldMkLst>
          <pc:docMk/>
          <pc:sldMk cId="4110599362" sldId="262"/>
        </pc:sldMkLst>
        <pc:spChg chg="mod">
          <ac:chgData name="Harshal Shashikant Bhasgauri" userId="S::200499159@student.georgianc.on.ca::72ff73c4-ab97-401d-97cc-e381e99e4a37" providerId="AD" clId="Web-{EEEF6016-641C-4D3D-B066-51A202146257}" dt="2023-03-29T20:21:24.993" v="183" actId="20577"/>
          <ac:spMkLst>
            <pc:docMk/>
            <pc:sldMk cId="4110599362" sldId="262"/>
            <ac:spMk id="2" creationId="{C0AADC6D-2981-EDC5-ECA4-21EBE25DCB86}"/>
          </ac:spMkLst>
        </pc:spChg>
        <pc:spChg chg="mod">
          <ac:chgData name="Harshal Shashikant Bhasgauri" userId="S::200499159@student.georgianc.on.ca::72ff73c4-ab97-401d-97cc-e381e99e4a37" providerId="AD" clId="Web-{EEEF6016-641C-4D3D-B066-51A202146257}" dt="2023-03-29T20:23:12.589" v="185" actId="20577"/>
          <ac:spMkLst>
            <pc:docMk/>
            <pc:sldMk cId="4110599362" sldId="262"/>
            <ac:spMk id="3" creationId="{852A056C-B3A2-7CBE-5FB1-C29DC1668FCB}"/>
          </ac:spMkLst>
        </pc:spChg>
        <pc:spChg chg="mod">
          <ac:chgData name="Harshal Shashikant Bhasgauri" userId="S::200499159@student.georgianc.on.ca::72ff73c4-ab97-401d-97cc-e381e99e4a37" providerId="AD" clId="Web-{EEEF6016-641C-4D3D-B066-51A202146257}" dt="2023-03-29T20:23:45.246" v="190" actId="20577"/>
          <ac:spMkLst>
            <pc:docMk/>
            <pc:sldMk cId="4110599362" sldId="262"/>
            <ac:spMk id="4" creationId="{A4977313-323F-C5B9-4CBF-DAA908C2660F}"/>
          </ac:spMkLst>
        </pc:spChg>
      </pc:sldChg>
    </pc:docChg>
  </pc:docChgLst>
  <pc:docChgLst>
    <pc:chgData name="Cheuk Ying Iu" userId="S::200514612@student.georgianc.on.ca::7b125c5a-ec53-443b-affa-72d18b7e298b" providerId="AD" clId="Web-{AAD202D2-ADDF-4FAF-83DC-2EA1C3499E96}"/>
    <pc:docChg chg="addSld delSld modSld sldOrd">
      <pc:chgData name="Cheuk Ying Iu" userId="S::200514612@student.georgianc.on.ca::7b125c5a-ec53-443b-affa-72d18b7e298b" providerId="AD" clId="Web-{AAD202D2-ADDF-4FAF-83DC-2EA1C3499E96}" dt="2023-03-24T20:55:53.394" v="23" actId="20577"/>
      <pc:docMkLst>
        <pc:docMk/>
      </pc:docMkLst>
      <pc:sldChg chg="ord">
        <pc:chgData name="Cheuk Ying Iu" userId="S::200514612@student.georgianc.on.ca::7b125c5a-ec53-443b-affa-72d18b7e298b" providerId="AD" clId="Web-{AAD202D2-ADDF-4FAF-83DC-2EA1C3499E96}" dt="2023-03-24T20:55:31.300" v="21"/>
        <pc:sldMkLst>
          <pc:docMk/>
          <pc:sldMk cId="3828648481" sldId="260"/>
        </pc:sldMkLst>
      </pc:sldChg>
      <pc:sldChg chg="addSp delSp modSp new mod setBg modClrScheme chgLayout">
        <pc:chgData name="Cheuk Ying Iu" userId="S::200514612@student.georgianc.on.ca::7b125c5a-ec53-443b-affa-72d18b7e298b" providerId="AD" clId="Web-{AAD202D2-ADDF-4FAF-83DC-2EA1C3499E96}" dt="2023-03-24T20:53:54.219" v="14" actId="14100"/>
        <pc:sldMkLst>
          <pc:docMk/>
          <pc:sldMk cId="1809709735" sldId="264"/>
        </pc:sldMkLst>
        <pc:spChg chg="add del">
          <ac:chgData name="Cheuk Ying Iu" userId="S::200514612@student.georgianc.on.ca::7b125c5a-ec53-443b-affa-72d18b7e298b" providerId="AD" clId="Web-{AAD202D2-ADDF-4FAF-83DC-2EA1C3499E96}" dt="2023-03-24T20:52:35.310" v="6"/>
          <ac:spMkLst>
            <pc:docMk/>
            <pc:sldMk cId="1809709735" sldId="264"/>
            <ac:spMk id="3" creationId="{CD05E3B9-E221-3213-AD4C-045538B40E71}"/>
          </ac:spMkLst>
        </pc:spChg>
        <pc:spChg chg="add mod ord">
          <ac:chgData name="Cheuk Ying Iu" userId="S::200514612@student.georgianc.on.ca::7b125c5a-ec53-443b-affa-72d18b7e298b" providerId="AD" clId="Web-{AAD202D2-ADDF-4FAF-83DC-2EA1C3499E96}" dt="2023-03-24T20:53:43.347" v="12" actId="20577"/>
          <ac:spMkLst>
            <pc:docMk/>
            <pc:sldMk cId="1809709735" sldId="264"/>
            <ac:spMk id="4" creationId="{815CAB62-0D07-5C59-9A47-C2CA226D5EE1}"/>
          </ac:spMkLst>
        </pc:spChg>
        <pc:grpChg chg="add">
          <ac:chgData name="Cheuk Ying Iu" userId="S::200514612@student.georgianc.on.ca::7b125c5a-ec53-443b-affa-72d18b7e298b" providerId="AD" clId="Web-{AAD202D2-ADDF-4FAF-83DC-2EA1C3499E96}" dt="2023-03-24T20:53:32.265" v="10"/>
          <ac:grpSpMkLst>
            <pc:docMk/>
            <pc:sldMk cId="1809709735" sldId="264"/>
            <ac:grpSpMk id="11" creationId="{9795E515-5F57-431F-9A0D-3A0419DF7572}"/>
          </ac:grpSpMkLst>
        </pc:grpChg>
        <pc:grpChg chg="add">
          <ac:chgData name="Cheuk Ying Iu" userId="S::200514612@student.georgianc.on.ca::7b125c5a-ec53-443b-affa-72d18b7e298b" providerId="AD" clId="Web-{AAD202D2-ADDF-4FAF-83DC-2EA1C3499E96}" dt="2023-03-24T20:53:32.265" v="10"/>
          <ac:grpSpMkLst>
            <pc:docMk/>
            <pc:sldMk cId="1809709735" sldId="264"/>
            <ac:grpSpMk id="67" creationId="{096A8A5D-137F-4A8A-9811-F7A867F02E3F}"/>
          </ac:grpSpMkLst>
        </pc:grpChg>
        <pc:grpChg chg="add">
          <ac:chgData name="Cheuk Ying Iu" userId="S::200514612@student.georgianc.on.ca::7b125c5a-ec53-443b-affa-72d18b7e298b" providerId="AD" clId="Web-{AAD202D2-ADDF-4FAF-83DC-2EA1C3499E96}" dt="2023-03-24T20:53:32.265" v="10"/>
          <ac:grpSpMkLst>
            <pc:docMk/>
            <pc:sldMk cId="1809709735" sldId="264"/>
            <ac:grpSpMk id="71" creationId="{0FA686C7-6B08-416F-AEF3-C204079363A8}"/>
          </ac:grpSpMkLst>
        </pc:grpChg>
        <pc:grpChg chg="add">
          <ac:chgData name="Cheuk Ying Iu" userId="S::200514612@student.georgianc.on.ca::7b125c5a-ec53-443b-affa-72d18b7e298b" providerId="AD" clId="Web-{AAD202D2-ADDF-4FAF-83DC-2EA1C3499E96}" dt="2023-03-24T20:53:32.265" v="10"/>
          <ac:grpSpMkLst>
            <pc:docMk/>
            <pc:sldMk cId="1809709735" sldId="264"/>
            <ac:grpSpMk id="127" creationId="{4C78E281-F596-4ECB-979A-89D89452AAD7}"/>
          </ac:grpSpMkLst>
        </pc:grpChg>
        <pc:picChg chg="add mod ord">
          <ac:chgData name="Cheuk Ying Iu" userId="S::200514612@student.georgianc.on.ca::7b125c5a-ec53-443b-affa-72d18b7e298b" providerId="AD" clId="Web-{AAD202D2-ADDF-4FAF-83DC-2EA1C3499E96}" dt="2023-03-24T20:53:54.219" v="14" actId="14100"/>
          <ac:picMkLst>
            <pc:docMk/>
            <pc:sldMk cId="1809709735" sldId="264"/>
            <ac:picMk id="2" creationId="{C1A8BD79-4514-7642-5D87-9D077F02583A}"/>
          </ac:picMkLst>
        </pc:picChg>
        <pc:picChg chg="add">
          <ac:chgData name="Cheuk Ying Iu" userId="S::200514612@student.georgianc.on.ca::7b125c5a-ec53-443b-affa-72d18b7e298b" providerId="AD" clId="Web-{AAD202D2-ADDF-4FAF-83DC-2EA1C3499E96}" dt="2023-03-24T20:53:32.265" v="10"/>
          <ac:picMkLst>
            <pc:docMk/>
            <pc:sldMk cId="1809709735" sldId="264"/>
            <ac:picMk id="9" creationId="{50C065C3-0FE3-4452-B765-CB05BBB2A983}"/>
          </ac:picMkLst>
        </pc:picChg>
      </pc:sldChg>
      <pc:sldChg chg="modSp new">
        <pc:chgData name="Cheuk Ying Iu" userId="S::200514612@student.georgianc.on.ca::7b125c5a-ec53-443b-affa-72d18b7e298b" providerId="AD" clId="Web-{AAD202D2-ADDF-4FAF-83DC-2EA1C3499E96}" dt="2023-03-24T20:55:53.394" v="23" actId="20577"/>
        <pc:sldMkLst>
          <pc:docMk/>
          <pc:sldMk cId="102764318" sldId="265"/>
        </pc:sldMkLst>
        <pc:spChg chg="mod">
          <ac:chgData name="Cheuk Ying Iu" userId="S::200514612@student.georgianc.on.ca::7b125c5a-ec53-443b-affa-72d18b7e298b" providerId="AD" clId="Web-{AAD202D2-ADDF-4FAF-83DC-2EA1C3499E96}" dt="2023-03-24T20:55:53.394" v="23" actId="20577"/>
          <ac:spMkLst>
            <pc:docMk/>
            <pc:sldMk cId="102764318" sldId="265"/>
            <ac:spMk id="2" creationId="{D7D82B23-9EDD-1257-6747-DFD43F6E17AE}"/>
          </ac:spMkLst>
        </pc:spChg>
      </pc:sldChg>
      <pc:sldChg chg="modSp add del replId">
        <pc:chgData name="Cheuk Ying Iu" userId="S::200514612@student.georgianc.on.ca::7b125c5a-ec53-443b-affa-72d18b7e298b" providerId="AD" clId="Web-{AAD202D2-ADDF-4FAF-83DC-2EA1C3499E96}" dt="2023-03-24T20:55:10.627" v="20"/>
        <pc:sldMkLst>
          <pc:docMk/>
          <pc:sldMk cId="2467240411" sldId="265"/>
        </pc:sldMkLst>
        <pc:spChg chg="mod">
          <ac:chgData name="Cheuk Ying Iu" userId="S::200514612@student.georgianc.on.ca::7b125c5a-ec53-443b-affa-72d18b7e298b" providerId="AD" clId="Web-{AAD202D2-ADDF-4FAF-83DC-2EA1C3499E96}" dt="2023-03-24T20:55:08.752" v="19" actId="20577"/>
          <ac:spMkLst>
            <pc:docMk/>
            <pc:sldMk cId="2467240411" sldId="265"/>
            <ac:spMk id="4" creationId="{815CAB62-0D07-5C59-9A47-C2CA226D5EE1}"/>
          </ac:spMkLst>
        </pc:spChg>
      </pc:sldChg>
      <pc:sldChg chg="addSp modSp new del mod modClrScheme chgLayout">
        <pc:chgData name="Cheuk Ying Iu" userId="S::200514612@student.georgianc.on.ca::7b125c5a-ec53-443b-affa-72d18b7e298b" providerId="AD" clId="Web-{AAD202D2-ADDF-4FAF-83DC-2EA1C3499E96}" dt="2023-03-24T20:54:45.254" v="17"/>
        <pc:sldMkLst>
          <pc:docMk/>
          <pc:sldMk cId="2707604325" sldId="265"/>
        </pc:sldMkLst>
        <pc:spChg chg="mod ord">
          <ac:chgData name="Cheuk Ying Iu" userId="S::200514612@student.georgianc.on.ca::7b125c5a-ec53-443b-affa-72d18b7e298b" providerId="AD" clId="Web-{AAD202D2-ADDF-4FAF-83DC-2EA1C3499E96}" dt="2023-03-24T20:54:21.595" v="16"/>
          <ac:spMkLst>
            <pc:docMk/>
            <pc:sldMk cId="2707604325" sldId="265"/>
            <ac:spMk id="2" creationId="{28D2B655-3207-9239-884B-7CA6F425426B}"/>
          </ac:spMkLst>
        </pc:spChg>
        <pc:spChg chg="add mod ord">
          <ac:chgData name="Cheuk Ying Iu" userId="S::200514612@student.georgianc.on.ca::7b125c5a-ec53-443b-affa-72d18b7e298b" providerId="AD" clId="Web-{AAD202D2-ADDF-4FAF-83DC-2EA1C3499E96}" dt="2023-03-24T20:54:21.595" v="16"/>
          <ac:spMkLst>
            <pc:docMk/>
            <pc:sldMk cId="2707604325" sldId="265"/>
            <ac:spMk id="3" creationId="{257DF051-D7CA-6A77-5F2F-02548FC331E1}"/>
          </ac:spMkLst>
        </pc:spChg>
      </pc:sldChg>
    </pc:docChg>
  </pc:docChgLst>
  <pc:docChgLst>
    <pc:chgData name="Himanshu Himanshu" userId="S::200535823@student.georgianc.on.ca::f3e3c8d5-1c96-456a-977e-b7810533701e" providerId="AD" clId="Web-{C6538DAF-C523-4DE7-9828-0B52ADD4C804}"/>
    <pc:docChg chg="modSld">
      <pc:chgData name="Himanshu Himanshu" userId="S::200535823@student.georgianc.on.ca::f3e3c8d5-1c96-456a-977e-b7810533701e" providerId="AD" clId="Web-{C6538DAF-C523-4DE7-9828-0B52ADD4C804}" dt="2023-03-29T13:29:04.756" v="52" actId="1076"/>
      <pc:docMkLst>
        <pc:docMk/>
      </pc:docMkLst>
      <pc:sldChg chg="modSp">
        <pc:chgData name="Himanshu Himanshu" userId="S::200535823@student.georgianc.on.ca::f3e3c8d5-1c96-456a-977e-b7810533701e" providerId="AD" clId="Web-{C6538DAF-C523-4DE7-9828-0B52ADD4C804}" dt="2023-03-29T13:29:04.756" v="52" actId="1076"/>
        <pc:sldMkLst>
          <pc:docMk/>
          <pc:sldMk cId="288098119" sldId="259"/>
        </pc:sldMkLst>
        <pc:spChg chg="mod">
          <ac:chgData name="Himanshu Himanshu" userId="S::200535823@student.georgianc.on.ca::f3e3c8d5-1c96-456a-977e-b7810533701e" providerId="AD" clId="Web-{C6538DAF-C523-4DE7-9828-0B52ADD4C804}" dt="2023-03-29T13:29:04.756" v="52" actId="1076"/>
          <ac:spMkLst>
            <pc:docMk/>
            <pc:sldMk cId="288098119" sldId="259"/>
            <ac:spMk id="4" creationId="{9D1EE5C6-776B-98F7-2FB6-A104DB1C518D}"/>
          </ac:spMkLst>
        </pc:spChg>
        <pc:spChg chg="mod">
          <ac:chgData name="Himanshu Himanshu" userId="S::200535823@student.georgianc.on.ca::f3e3c8d5-1c96-456a-977e-b7810533701e" providerId="AD" clId="Web-{C6538DAF-C523-4DE7-9828-0B52ADD4C804}" dt="2023-03-29T13:29:00.724" v="51" actId="1076"/>
          <ac:spMkLst>
            <pc:docMk/>
            <pc:sldMk cId="288098119" sldId="259"/>
            <ac:spMk id="5" creationId="{D7446EA7-361D-1E9D-FEE6-60FCB1D27297}"/>
          </ac:spMkLst>
        </pc:spChg>
      </pc:sldChg>
      <pc:sldChg chg="modSp">
        <pc:chgData name="Himanshu Himanshu" userId="S::200535823@student.georgianc.on.ca::f3e3c8d5-1c96-456a-977e-b7810533701e" providerId="AD" clId="Web-{C6538DAF-C523-4DE7-9828-0B52ADD4C804}" dt="2023-03-29T13:28:47.755" v="48" actId="20577"/>
        <pc:sldMkLst>
          <pc:docMk/>
          <pc:sldMk cId="4110599362" sldId="262"/>
        </pc:sldMkLst>
        <pc:spChg chg="mod">
          <ac:chgData name="Himanshu Himanshu" userId="S::200535823@student.georgianc.on.ca::f3e3c8d5-1c96-456a-977e-b7810533701e" providerId="AD" clId="Web-{C6538DAF-C523-4DE7-9828-0B52ADD4C804}" dt="2023-03-29T13:28:36.036" v="45" actId="20577"/>
          <ac:spMkLst>
            <pc:docMk/>
            <pc:sldMk cId="4110599362" sldId="262"/>
            <ac:spMk id="3" creationId="{852A056C-B3A2-7CBE-5FB1-C29DC1668FCB}"/>
          </ac:spMkLst>
        </pc:spChg>
        <pc:spChg chg="mod">
          <ac:chgData name="Himanshu Himanshu" userId="S::200535823@student.georgianc.on.ca::f3e3c8d5-1c96-456a-977e-b7810533701e" providerId="AD" clId="Web-{C6538DAF-C523-4DE7-9828-0B52ADD4C804}" dt="2023-03-29T13:28:47.755" v="48" actId="20577"/>
          <ac:spMkLst>
            <pc:docMk/>
            <pc:sldMk cId="4110599362" sldId="262"/>
            <ac:spMk id="4" creationId="{A4977313-323F-C5B9-4CBF-DAA908C2660F}"/>
          </ac:spMkLst>
        </pc:spChg>
      </pc:sldChg>
    </pc:docChg>
  </pc:docChgLst>
  <pc:docChgLst>
    <pc:chgData name="Cheuk Ying Iu" userId="S::200514612@student.georgianc.on.ca::7b125c5a-ec53-443b-affa-72d18b7e298b" providerId="AD" clId="Web-{7CEF6BFD-6118-42AD-AB08-D46DB4B384C7}"/>
    <pc:docChg chg="modSld">
      <pc:chgData name="Cheuk Ying Iu" userId="S::200514612@student.georgianc.on.ca::7b125c5a-ec53-443b-affa-72d18b7e298b" providerId="AD" clId="Web-{7CEF6BFD-6118-42AD-AB08-D46DB4B384C7}" dt="2023-03-24T22:43:18.499" v="10" actId="14100"/>
      <pc:docMkLst>
        <pc:docMk/>
      </pc:docMkLst>
      <pc:sldChg chg="addSp delSp modSp addAnim">
        <pc:chgData name="Cheuk Ying Iu" userId="S::200514612@student.georgianc.on.ca::7b125c5a-ec53-443b-affa-72d18b7e298b" providerId="AD" clId="Web-{7CEF6BFD-6118-42AD-AB08-D46DB4B384C7}" dt="2023-03-24T22:37:42.895" v="5" actId="14100"/>
        <pc:sldMkLst>
          <pc:docMk/>
          <pc:sldMk cId="3993043132" sldId="268"/>
        </pc:sldMkLst>
        <pc:spChg chg="mod">
          <ac:chgData name="Cheuk Ying Iu" userId="S::200514612@student.georgianc.on.ca::7b125c5a-ec53-443b-affa-72d18b7e298b" providerId="AD" clId="Web-{7CEF6BFD-6118-42AD-AB08-D46DB4B384C7}" dt="2023-03-24T22:37:42.895" v="5" actId="14100"/>
          <ac:spMkLst>
            <pc:docMk/>
            <pc:sldMk cId="3993043132" sldId="268"/>
            <ac:spMk id="4" creationId="{815CAB62-0D07-5C59-9A47-C2CA226D5EE1}"/>
          </ac:spMkLst>
        </pc:spChg>
        <pc:grpChg chg="del">
          <ac:chgData name="Cheuk Ying Iu" userId="S::200514612@student.georgianc.on.ca::7b125c5a-ec53-443b-affa-72d18b7e298b" providerId="AD" clId="Web-{7CEF6BFD-6118-42AD-AB08-D46DB4B384C7}" dt="2023-03-24T22:37:15.238" v="1"/>
          <ac:grpSpMkLst>
            <pc:docMk/>
            <pc:sldMk cId="3993043132" sldId="268"/>
            <ac:grpSpMk id="11" creationId="{9795E515-5F57-431F-9A0D-3A0419DF7572}"/>
          </ac:grpSpMkLst>
        </pc:grpChg>
        <pc:grpChg chg="del">
          <ac:chgData name="Cheuk Ying Iu" userId="S::200514612@student.georgianc.on.ca::7b125c5a-ec53-443b-affa-72d18b7e298b" providerId="AD" clId="Web-{7CEF6BFD-6118-42AD-AB08-D46DB4B384C7}" dt="2023-03-24T22:37:15.238" v="1"/>
          <ac:grpSpMkLst>
            <pc:docMk/>
            <pc:sldMk cId="3993043132" sldId="268"/>
            <ac:grpSpMk id="67" creationId="{096A8A5D-137F-4A8A-9811-F7A867F02E3F}"/>
          </ac:grpSpMkLst>
        </pc:grpChg>
        <pc:grpChg chg="del">
          <ac:chgData name="Cheuk Ying Iu" userId="S::200514612@student.georgianc.on.ca::7b125c5a-ec53-443b-affa-72d18b7e298b" providerId="AD" clId="Web-{7CEF6BFD-6118-42AD-AB08-D46DB4B384C7}" dt="2023-03-24T22:37:15.238" v="1"/>
          <ac:grpSpMkLst>
            <pc:docMk/>
            <pc:sldMk cId="3993043132" sldId="268"/>
            <ac:grpSpMk id="71" creationId="{0FA686C7-6B08-416F-AEF3-C204079363A8}"/>
          </ac:grpSpMkLst>
        </pc:grpChg>
        <pc:grpChg chg="del">
          <ac:chgData name="Cheuk Ying Iu" userId="S::200514612@student.georgianc.on.ca::7b125c5a-ec53-443b-affa-72d18b7e298b" providerId="AD" clId="Web-{7CEF6BFD-6118-42AD-AB08-D46DB4B384C7}" dt="2023-03-24T22:37:15.238" v="1"/>
          <ac:grpSpMkLst>
            <pc:docMk/>
            <pc:sldMk cId="3993043132" sldId="268"/>
            <ac:grpSpMk id="127" creationId="{4C78E281-F596-4ECB-979A-89D89452AAD7}"/>
          </ac:grpSpMkLst>
        </pc:grpChg>
        <pc:grpChg chg="add">
          <ac:chgData name="Cheuk Ying Iu" userId="S::200514612@student.georgianc.on.ca::7b125c5a-ec53-443b-affa-72d18b7e298b" providerId="AD" clId="Web-{7CEF6BFD-6118-42AD-AB08-D46DB4B384C7}" dt="2023-03-24T22:37:15.238" v="1"/>
          <ac:grpSpMkLst>
            <pc:docMk/>
            <pc:sldMk cId="3993043132" sldId="268"/>
            <ac:grpSpMk id="144" creationId="{9795E515-5F57-431F-9A0D-3A0419DF7572}"/>
          </ac:grpSpMkLst>
        </pc:grpChg>
        <pc:grpChg chg="add">
          <ac:chgData name="Cheuk Ying Iu" userId="S::200514612@student.georgianc.on.ca::7b125c5a-ec53-443b-affa-72d18b7e298b" providerId="AD" clId="Web-{7CEF6BFD-6118-42AD-AB08-D46DB4B384C7}" dt="2023-03-24T22:37:15.238" v="1"/>
          <ac:grpSpMkLst>
            <pc:docMk/>
            <pc:sldMk cId="3993043132" sldId="268"/>
            <ac:grpSpMk id="200" creationId="{096A8A5D-137F-4A8A-9811-F7A867F02E3F}"/>
          </ac:grpSpMkLst>
        </pc:grpChg>
        <pc:grpChg chg="add">
          <ac:chgData name="Cheuk Ying Iu" userId="S::200514612@student.georgianc.on.ca::7b125c5a-ec53-443b-affa-72d18b7e298b" providerId="AD" clId="Web-{7CEF6BFD-6118-42AD-AB08-D46DB4B384C7}" dt="2023-03-24T22:37:15.238" v="1"/>
          <ac:grpSpMkLst>
            <pc:docMk/>
            <pc:sldMk cId="3993043132" sldId="268"/>
            <ac:grpSpMk id="204" creationId="{0FA686C7-6B08-416F-AEF3-C204079363A8}"/>
          </ac:grpSpMkLst>
        </pc:grpChg>
        <pc:grpChg chg="add">
          <ac:chgData name="Cheuk Ying Iu" userId="S::200514612@student.georgianc.on.ca::7b125c5a-ec53-443b-affa-72d18b7e298b" providerId="AD" clId="Web-{7CEF6BFD-6118-42AD-AB08-D46DB4B384C7}" dt="2023-03-24T22:37:15.238" v="1"/>
          <ac:grpSpMkLst>
            <pc:docMk/>
            <pc:sldMk cId="3993043132" sldId="268"/>
            <ac:grpSpMk id="260" creationId="{4C78E281-F596-4ECB-979A-89D89452AAD7}"/>
          </ac:grpSpMkLst>
        </pc:grpChg>
        <pc:picChg chg="add mod">
          <ac:chgData name="Cheuk Ying Iu" userId="S::200514612@student.georgianc.on.ca::7b125c5a-ec53-443b-affa-72d18b7e298b" providerId="AD" clId="Web-{7CEF6BFD-6118-42AD-AB08-D46DB4B384C7}" dt="2023-03-24T22:37:15.238" v="1"/>
          <ac:picMkLst>
            <pc:docMk/>
            <pc:sldMk cId="3993043132" sldId="268"/>
            <ac:picMk id="2" creationId="{4462D6ED-2441-C7EC-2077-EC4F2334EDA0}"/>
          </ac:picMkLst>
        </pc:picChg>
        <pc:picChg chg="del">
          <ac:chgData name="Cheuk Ying Iu" userId="S::200514612@student.georgianc.on.ca::7b125c5a-ec53-443b-affa-72d18b7e298b" providerId="AD" clId="Web-{7CEF6BFD-6118-42AD-AB08-D46DB4B384C7}" dt="2023-03-24T22:37:15.238" v="1"/>
          <ac:picMkLst>
            <pc:docMk/>
            <pc:sldMk cId="3993043132" sldId="268"/>
            <ac:picMk id="9" creationId="{50C065C3-0FE3-4452-B765-CB05BBB2A983}"/>
          </ac:picMkLst>
        </pc:picChg>
        <pc:picChg chg="add">
          <ac:chgData name="Cheuk Ying Iu" userId="S::200514612@student.georgianc.on.ca::7b125c5a-ec53-443b-affa-72d18b7e298b" providerId="AD" clId="Web-{7CEF6BFD-6118-42AD-AB08-D46DB4B384C7}" dt="2023-03-24T22:37:15.238" v="1"/>
          <ac:picMkLst>
            <pc:docMk/>
            <pc:sldMk cId="3993043132" sldId="268"/>
            <ac:picMk id="142" creationId="{50C065C3-0FE3-4452-B765-CB05BBB2A983}"/>
          </ac:picMkLst>
        </pc:picChg>
      </pc:sldChg>
      <pc:sldChg chg="addSp delSp modSp addAnim">
        <pc:chgData name="Cheuk Ying Iu" userId="S::200514612@student.georgianc.on.ca::7b125c5a-ec53-443b-affa-72d18b7e298b" providerId="AD" clId="Web-{7CEF6BFD-6118-42AD-AB08-D46DB4B384C7}" dt="2023-03-24T22:43:18.499" v="10" actId="14100"/>
        <pc:sldMkLst>
          <pc:docMk/>
          <pc:sldMk cId="2403326833" sldId="269"/>
        </pc:sldMkLst>
        <pc:spChg chg="mod">
          <ac:chgData name="Cheuk Ying Iu" userId="S::200514612@student.georgianc.on.ca::7b125c5a-ec53-443b-affa-72d18b7e298b" providerId="AD" clId="Web-{7CEF6BFD-6118-42AD-AB08-D46DB4B384C7}" dt="2023-03-24T22:43:18.499" v="10" actId="14100"/>
          <ac:spMkLst>
            <pc:docMk/>
            <pc:sldMk cId="2403326833" sldId="269"/>
            <ac:spMk id="4" creationId="{815CAB62-0D07-5C59-9A47-C2CA226D5EE1}"/>
          </ac:spMkLst>
        </pc:spChg>
        <pc:grpChg chg="del">
          <ac:chgData name="Cheuk Ying Iu" userId="S::200514612@student.georgianc.on.ca::7b125c5a-ec53-443b-affa-72d18b7e298b" providerId="AD" clId="Web-{7CEF6BFD-6118-42AD-AB08-D46DB4B384C7}" dt="2023-03-24T22:42:55.029" v="7"/>
          <ac:grpSpMkLst>
            <pc:docMk/>
            <pc:sldMk cId="2403326833" sldId="269"/>
            <ac:grpSpMk id="11" creationId="{9795E515-5F57-431F-9A0D-3A0419DF7572}"/>
          </ac:grpSpMkLst>
        </pc:grpChg>
        <pc:grpChg chg="del">
          <ac:chgData name="Cheuk Ying Iu" userId="S::200514612@student.georgianc.on.ca::7b125c5a-ec53-443b-affa-72d18b7e298b" providerId="AD" clId="Web-{7CEF6BFD-6118-42AD-AB08-D46DB4B384C7}" dt="2023-03-24T22:42:55.029" v="7"/>
          <ac:grpSpMkLst>
            <pc:docMk/>
            <pc:sldMk cId="2403326833" sldId="269"/>
            <ac:grpSpMk id="67" creationId="{096A8A5D-137F-4A8A-9811-F7A867F02E3F}"/>
          </ac:grpSpMkLst>
        </pc:grpChg>
        <pc:grpChg chg="del">
          <ac:chgData name="Cheuk Ying Iu" userId="S::200514612@student.georgianc.on.ca::7b125c5a-ec53-443b-affa-72d18b7e298b" providerId="AD" clId="Web-{7CEF6BFD-6118-42AD-AB08-D46DB4B384C7}" dt="2023-03-24T22:42:55.029" v="7"/>
          <ac:grpSpMkLst>
            <pc:docMk/>
            <pc:sldMk cId="2403326833" sldId="269"/>
            <ac:grpSpMk id="71" creationId="{0FA686C7-6B08-416F-AEF3-C204079363A8}"/>
          </ac:grpSpMkLst>
        </pc:grpChg>
        <pc:grpChg chg="del">
          <ac:chgData name="Cheuk Ying Iu" userId="S::200514612@student.georgianc.on.ca::7b125c5a-ec53-443b-affa-72d18b7e298b" providerId="AD" clId="Web-{7CEF6BFD-6118-42AD-AB08-D46DB4B384C7}" dt="2023-03-24T22:42:55.029" v="7"/>
          <ac:grpSpMkLst>
            <pc:docMk/>
            <pc:sldMk cId="2403326833" sldId="269"/>
            <ac:grpSpMk id="127" creationId="{4C78E281-F596-4ECB-979A-89D89452AAD7}"/>
          </ac:grpSpMkLst>
        </pc:grpChg>
        <pc:grpChg chg="add">
          <ac:chgData name="Cheuk Ying Iu" userId="S::200514612@student.georgianc.on.ca::7b125c5a-ec53-443b-affa-72d18b7e298b" providerId="AD" clId="Web-{7CEF6BFD-6118-42AD-AB08-D46DB4B384C7}" dt="2023-03-24T22:42:55.029" v="7"/>
          <ac:grpSpMkLst>
            <pc:docMk/>
            <pc:sldMk cId="2403326833" sldId="269"/>
            <ac:grpSpMk id="144" creationId="{9795E515-5F57-431F-9A0D-3A0419DF7572}"/>
          </ac:grpSpMkLst>
        </pc:grpChg>
        <pc:grpChg chg="add">
          <ac:chgData name="Cheuk Ying Iu" userId="S::200514612@student.georgianc.on.ca::7b125c5a-ec53-443b-affa-72d18b7e298b" providerId="AD" clId="Web-{7CEF6BFD-6118-42AD-AB08-D46DB4B384C7}" dt="2023-03-24T22:42:55.029" v="7"/>
          <ac:grpSpMkLst>
            <pc:docMk/>
            <pc:sldMk cId="2403326833" sldId="269"/>
            <ac:grpSpMk id="200" creationId="{096A8A5D-137F-4A8A-9811-F7A867F02E3F}"/>
          </ac:grpSpMkLst>
        </pc:grpChg>
        <pc:grpChg chg="add">
          <ac:chgData name="Cheuk Ying Iu" userId="S::200514612@student.georgianc.on.ca::7b125c5a-ec53-443b-affa-72d18b7e298b" providerId="AD" clId="Web-{7CEF6BFD-6118-42AD-AB08-D46DB4B384C7}" dt="2023-03-24T22:42:55.029" v="7"/>
          <ac:grpSpMkLst>
            <pc:docMk/>
            <pc:sldMk cId="2403326833" sldId="269"/>
            <ac:grpSpMk id="204" creationId="{0FA686C7-6B08-416F-AEF3-C204079363A8}"/>
          </ac:grpSpMkLst>
        </pc:grpChg>
        <pc:grpChg chg="add">
          <ac:chgData name="Cheuk Ying Iu" userId="S::200514612@student.georgianc.on.ca::7b125c5a-ec53-443b-affa-72d18b7e298b" providerId="AD" clId="Web-{7CEF6BFD-6118-42AD-AB08-D46DB4B384C7}" dt="2023-03-24T22:42:55.029" v="7"/>
          <ac:grpSpMkLst>
            <pc:docMk/>
            <pc:sldMk cId="2403326833" sldId="269"/>
            <ac:grpSpMk id="260" creationId="{4C78E281-F596-4ECB-979A-89D89452AAD7}"/>
          </ac:grpSpMkLst>
        </pc:grpChg>
        <pc:picChg chg="add mod">
          <ac:chgData name="Cheuk Ying Iu" userId="S::200514612@student.georgianc.on.ca::7b125c5a-ec53-443b-affa-72d18b7e298b" providerId="AD" clId="Web-{7CEF6BFD-6118-42AD-AB08-D46DB4B384C7}" dt="2023-03-24T22:42:55.029" v="7"/>
          <ac:picMkLst>
            <pc:docMk/>
            <pc:sldMk cId="2403326833" sldId="269"/>
            <ac:picMk id="2" creationId="{04756EBD-A199-7E9A-3F8D-37202224EC73}"/>
          </ac:picMkLst>
        </pc:picChg>
        <pc:picChg chg="del">
          <ac:chgData name="Cheuk Ying Iu" userId="S::200514612@student.georgianc.on.ca::7b125c5a-ec53-443b-affa-72d18b7e298b" providerId="AD" clId="Web-{7CEF6BFD-6118-42AD-AB08-D46DB4B384C7}" dt="2023-03-24T22:42:55.029" v="7"/>
          <ac:picMkLst>
            <pc:docMk/>
            <pc:sldMk cId="2403326833" sldId="269"/>
            <ac:picMk id="9" creationId="{50C065C3-0FE3-4452-B765-CB05BBB2A983}"/>
          </ac:picMkLst>
        </pc:picChg>
        <pc:picChg chg="add">
          <ac:chgData name="Cheuk Ying Iu" userId="S::200514612@student.georgianc.on.ca::7b125c5a-ec53-443b-affa-72d18b7e298b" providerId="AD" clId="Web-{7CEF6BFD-6118-42AD-AB08-D46DB4B384C7}" dt="2023-03-24T22:42:55.029" v="7"/>
          <ac:picMkLst>
            <pc:docMk/>
            <pc:sldMk cId="2403326833" sldId="269"/>
            <ac:picMk id="142" creationId="{50C065C3-0FE3-4452-B765-CB05BBB2A983}"/>
          </ac:picMkLst>
        </pc:picChg>
      </pc:sldChg>
    </pc:docChg>
  </pc:docChgLst>
  <pc:docChgLst>
    <pc:chgData name="Shivani Bajaj" userId="S::200527764@student.georgianc.on.ca::bc80f11d-06e1-4f1c-b80b-ffb6fa548c5a" providerId="AD" clId="Web-{D9E9411D-FBF5-481A-91D3-5AC6BD125A24}"/>
    <pc:docChg chg="modSld">
      <pc:chgData name="Shivani Bajaj" userId="S::200527764@student.georgianc.on.ca::bc80f11d-06e1-4f1c-b80b-ffb6fa548c5a" providerId="AD" clId="Web-{D9E9411D-FBF5-481A-91D3-5AC6BD125A24}" dt="2023-03-28T16:08:06.975" v="18" actId="20577"/>
      <pc:docMkLst>
        <pc:docMk/>
      </pc:docMkLst>
      <pc:sldChg chg="modSp">
        <pc:chgData name="Shivani Bajaj" userId="S::200527764@student.georgianc.on.ca::bc80f11d-06e1-4f1c-b80b-ffb6fa548c5a" providerId="AD" clId="Web-{D9E9411D-FBF5-481A-91D3-5AC6BD125A24}" dt="2023-03-28T16:05:08.736" v="0" actId="14100"/>
        <pc:sldMkLst>
          <pc:docMk/>
          <pc:sldMk cId="3291908930" sldId="258"/>
        </pc:sldMkLst>
        <pc:spChg chg="mod">
          <ac:chgData name="Shivani Bajaj" userId="S::200527764@student.georgianc.on.ca::bc80f11d-06e1-4f1c-b80b-ffb6fa548c5a" providerId="AD" clId="Web-{D9E9411D-FBF5-481A-91D3-5AC6BD125A24}" dt="2023-03-28T16:05:08.736" v="0" actId="14100"/>
          <ac:spMkLst>
            <pc:docMk/>
            <pc:sldMk cId="3291908930" sldId="258"/>
            <ac:spMk id="6" creationId="{3AB45CC7-D102-59F9-52A5-0AB3F27A68CB}"/>
          </ac:spMkLst>
        </pc:spChg>
      </pc:sldChg>
      <pc:sldChg chg="addSp modSp">
        <pc:chgData name="Shivani Bajaj" userId="S::200527764@student.georgianc.on.ca::bc80f11d-06e1-4f1c-b80b-ffb6fa548c5a" providerId="AD" clId="Web-{D9E9411D-FBF5-481A-91D3-5AC6BD125A24}" dt="2023-03-28T16:08:06.975" v="18" actId="20577"/>
        <pc:sldMkLst>
          <pc:docMk/>
          <pc:sldMk cId="3910595708" sldId="261"/>
        </pc:sldMkLst>
        <pc:spChg chg="add mod">
          <ac:chgData name="Shivani Bajaj" userId="S::200527764@student.georgianc.on.ca::bc80f11d-06e1-4f1c-b80b-ffb6fa548c5a" providerId="AD" clId="Web-{D9E9411D-FBF5-481A-91D3-5AC6BD125A24}" dt="2023-03-28T16:08:06.975" v="18" actId="20577"/>
          <ac:spMkLst>
            <pc:docMk/>
            <pc:sldMk cId="3910595708" sldId="261"/>
            <ac:spMk id="2" creationId="{0092EC60-E43A-A303-7371-43C6A422A771}"/>
          </ac:spMkLst>
        </pc:spChg>
      </pc:sldChg>
    </pc:docChg>
  </pc:docChgLst>
  <pc:docChgLst>
    <pc:chgData name="Ayesha Siddiqa Ayesha Siddiqa" userId="S::200502171@student.georgianc.on.ca::03ec701e-c5e7-48e3-bb0e-4a8cd6e6dbdb" providerId="AD" clId="Web-{92AE4581-FB66-4982-8CEB-2416339FC0BF}"/>
    <pc:docChg chg="addSld modSld">
      <pc:chgData name="Ayesha Siddiqa Ayesha Siddiqa" userId="S::200502171@student.georgianc.on.ca::03ec701e-c5e7-48e3-bb0e-4a8cd6e6dbdb" providerId="AD" clId="Web-{92AE4581-FB66-4982-8CEB-2416339FC0BF}" dt="2023-03-24T20:22:06.260" v="322" actId="1076"/>
      <pc:docMkLst>
        <pc:docMk/>
      </pc:docMkLst>
      <pc:sldChg chg="addSp modSp">
        <pc:chgData name="Ayesha Siddiqa Ayesha Siddiqa" userId="S::200502171@student.georgianc.on.ca::03ec701e-c5e7-48e3-bb0e-4a8cd6e6dbdb" providerId="AD" clId="Web-{92AE4581-FB66-4982-8CEB-2416339FC0BF}" dt="2023-03-24T20:20:58.945" v="309" actId="1076"/>
        <pc:sldMkLst>
          <pc:docMk/>
          <pc:sldMk cId="3828648481" sldId="260"/>
        </pc:sldMkLst>
        <pc:spChg chg="add mod">
          <ac:chgData name="Ayesha Siddiqa Ayesha Siddiqa" userId="S::200502171@student.georgianc.on.ca::03ec701e-c5e7-48e3-bb0e-4a8cd6e6dbdb" providerId="AD" clId="Web-{92AE4581-FB66-4982-8CEB-2416339FC0BF}" dt="2023-03-24T20:20:58.945" v="309" actId="1076"/>
          <ac:spMkLst>
            <pc:docMk/>
            <pc:sldMk cId="3828648481" sldId="260"/>
            <ac:spMk id="2" creationId="{BB092183-F856-77E7-BC2E-CB074F6FCC8A}"/>
          </ac:spMkLst>
        </pc:spChg>
      </pc:sldChg>
      <pc:sldChg chg="addSp modSp add mod replId setBg">
        <pc:chgData name="Ayesha Siddiqa Ayesha Siddiqa" userId="S::200502171@student.georgianc.on.ca::03ec701e-c5e7-48e3-bb0e-4a8cd6e6dbdb" providerId="AD" clId="Web-{92AE4581-FB66-4982-8CEB-2416339FC0BF}" dt="2023-03-24T20:22:06.260" v="322" actId="1076"/>
        <pc:sldMkLst>
          <pc:docMk/>
          <pc:sldMk cId="4064859887" sldId="263"/>
        </pc:sldMkLst>
        <pc:spChg chg="mod">
          <ac:chgData name="Ayesha Siddiqa Ayesha Siddiqa" userId="S::200502171@student.georgianc.on.ca::03ec701e-c5e7-48e3-bb0e-4a8cd6e6dbdb" providerId="AD" clId="Web-{92AE4581-FB66-4982-8CEB-2416339FC0BF}" dt="2023-03-24T20:22:03.604" v="321" actId="14100"/>
          <ac:spMkLst>
            <pc:docMk/>
            <pc:sldMk cId="4064859887" sldId="263"/>
            <ac:spMk id="2" creationId="{BB092183-F856-77E7-BC2E-CB074F6FCC8A}"/>
          </ac:spMkLst>
        </pc:spChg>
        <pc:spChg chg="add">
          <ac:chgData name="Ayesha Siddiqa Ayesha Siddiqa" userId="S::200502171@student.georgianc.on.ca::03ec701e-c5e7-48e3-bb0e-4a8cd6e6dbdb" providerId="AD" clId="Web-{92AE4581-FB66-4982-8CEB-2416339FC0BF}" dt="2023-03-24T20:16:49.311" v="281"/>
          <ac:spMkLst>
            <pc:docMk/>
            <pc:sldMk cId="4064859887" sldId="263"/>
            <ac:spMk id="51" creationId="{C2E4E997-8672-4FFD-B8EC-9932A8E4714B}"/>
          </ac:spMkLst>
        </pc:spChg>
        <pc:grpChg chg="add">
          <ac:chgData name="Ayesha Siddiqa Ayesha Siddiqa" userId="S::200502171@student.georgianc.on.ca::03ec701e-c5e7-48e3-bb0e-4a8cd6e6dbdb" providerId="AD" clId="Web-{92AE4581-FB66-4982-8CEB-2416339FC0BF}" dt="2023-03-24T20:16:49.311" v="281"/>
          <ac:grpSpMkLst>
            <pc:docMk/>
            <pc:sldMk cId="4064859887" sldId="263"/>
            <ac:grpSpMk id="10" creationId="{EB95AFDF-FA7D-4311-9C65-6D507D92F474}"/>
          </ac:grpSpMkLst>
        </pc:grpChg>
        <pc:grpChg chg="add">
          <ac:chgData name="Ayesha Siddiqa Ayesha Siddiqa" userId="S::200502171@student.georgianc.on.ca::03ec701e-c5e7-48e3-bb0e-4a8cd6e6dbdb" providerId="AD" clId="Web-{92AE4581-FB66-4982-8CEB-2416339FC0BF}" dt="2023-03-24T20:16:49.311" v="281"/>
          <ac:grpSpMkLst>
            <pc:docMk/>
            <pc:sldMk cId="4064859887" sldId="263"/>
            <ac:grpSpMk id="55" creationId="{453E4DEE-E996-40F8-8635-0FF43D7348F9}"/>
          </ac:grpSpMkLst>
        </pc:grpChg>
        <pc:picChg chg="add mod">
          <ac:chgData name="Ayesha Siddiqa Ayesha Siddiqa" userId="S::200502171@student.georgianc.on.ca::03ec701e-c5e7-48e3-bb0e-4a8cd6e6dbdb" providerId="AD" clId="Web-{92AE4581-FB66-4982-8CEB-2416339FC0BF}" dt="2023-03-24T20:22:06.260" v="322" actId="1076"/>
          <ac:picMkLst>
            <pc:docMk/>
            <pc:sldMk cId="4064859887" sldId="263"/>
            <ac:picMk id="3" creationId="{97454749-4341-1D0A-89D7-9729D8F866EF}"/>
          </ac:picMkLst>
        </pc:picChg>
        <pc:picChg chg="add">
          <ac:chgData name="Ayesha Siddiqa Ayesha Siddiqa" userId="S::200502171@student.georgianc.on.ca::03ec701e-c5e7-48e3-bb0e-4a8cd6e6dbdb" providerId="AD" clId="Web-{92AE4581-FB66-4982-8CEB-2416339FC0BF}" dt="2023-03-24T20:16:49.311" v="281"/>
          <ac:picMkLst>
            <pc:docMk/>
            <pc:sldMk cId="4064859887" sldId="263"/>
            <ac:picMk id="8" creationId="{5FF7B57D-FF7B-48B3-9F60-9BCEEECF9E76}"/>
          </ac:picMkLst>
        </pc:picChg>
        <pc:picChg chg="add">
          <ac:chgData name="Ayesha Siddiqa Ayesha Siddiqa" userId="S::200502171@student.georgianc.on.ca::03ec701e-c5e7-48e3-bb0e-4a8cd6e6dbdb" providerId="AD" clId="Web-{92AE4581-FB66-4982-8CEB-2416339FC0BF}" dt="2023-03-24T20:16:49.311" v="281"/>
          <ac:picMkLst>
            <pc:docMk/>
            <pc:sldMk cId="4064859887" sldId="263"/>
            <ac:picMk id="53" creationId="{FE6BA9E6-1D9E-4D30-B528-D49FA1342E4E}"/>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ltLang="zh-HK"/>
              <a:t>Click to edit Master title style</a:t>
            </a:r>
            <a:endParaRPr lang="en-US"/>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HK"/>
              <a:t>Click to edit Master subtitle style</a:t>
            </a:r>
            <a:endParaRPr lang="en-US"/>
          </a:p>
        </p:txBody>
      </p:sp>
      <p:sp>
        <p:nvSpPr>
          <p:cNvPr id="4" name="Date Placeholder 3"/>
          <p:cNvSpPr>
            <a:spLocks noGrp="1"/>
          </p:cNvSpPr>
          <p:nvPr>
            <p:ph type="dt" sz="half" idx="10"/>
          </p:nvPr>
        </p:nvSpPr>
        <p:spPr>
          <a:xfrm>
            <a:off x="7077511" y="5410201"/>
            <a:ext cx="2743200" cy="365125"/>
          </a:xfrm>
        </p:spPr>
        <p:txBody>
          <a:bodyPr/>
          <a:lstStyle/>
          <a:p>
            <a:fld id="{18475781-950E-4C9E-B402-494ABCE28AC9}" type="datetimeFigureOut">
              <a:rPr lang="zh-HK" altLang="en-US" smtClean="0"/>
              <a:t>29/3/2023</a:t>
            </a:fld>
            <a:endParaRPr lang="zh-HK" altLang="en-US"/>
          </a:p>
        </p:txBody>
      </p:sp>
      <p:sp>
        <p:nvSpPr>
          <p:cNvPr id="5" name="Footer Placeholder 4"/>
          <p:cNvSpPr>
            <a:spLocks noGrp="1"/>
          </p:cNvSpPr>
          <p:nvPr>
            <p:ph type="ftr" sz="quarter" idx="11"/>
          </p:nvPr>
        </p:nvSpPr>
        <p:spPr>
          <a:xfrm>
            <a:off x="1876424" y="5410201"/>
            <a:ext cx="5124886" cy="365125"/>
          </a:xfrm>
        </p:spPr>
        <p:txBody>
          <a:bodyPr/>
          <a:lstStyle/>
          <a:p>
            <a:endParaRPr lang="zh-HK" altLang="en-US"/>
          </a:p>
        </p:txBody>
      </p:sp>
      <p:sp>
        <p:nvSpPr>
          <p:cNvPr id="6" name="Slide Number Placeholder 5"/>
          <p:cNvSpPr>
            <a:spLocks noGrp="1"/>
          </p:cNvSpPr>
          <p:nvPr>
            <p:ph type="sldNum" sz="quarter" idx="12"/>
          </p:nvPr>
        </p:nvSpPr>
        <p:spPr>
          <a:xfrm>
            <a:off x="9896911" y="5410199"/>
            <a:ext cx="771089" cy="365125"/>
          </a:xfrm>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1519425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ltLang="zh-HK"/>
              <a:t>Click to edit Master title style</a:t>
            </a:r>
            <a:endParaRPr lang="en-US"/>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ltLang="zh-HK"/>
              <a:t>Click icon to add picture</a:t>
            </a:r>
            <a:endParaRPr lang="en-US"/>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HK"/>
              <a:t>Click to edit Master text styles</a:t>
            </a:r>
          </a:p>
        </p:txBody>
      </p:sp>
      <p:sp>
        <p:nvSpPr>
          <p:cNvPr id="5" name="Date Placeholder 4"/>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1157179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ltLang="zh-HK"/>
              <a:t>Click to edit Master title style</a:t>
            </a:r>
            <a:endParaRPr lang="en-US"/>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HK"/>
              <a:t>Click to edit Master text styles</a:t>
            </a:r>
          </a:p>
        </p:txBody>
      </p:sp>
      <p:sp>
        <p:nvSpPr>
          <p:cNvPr id="5" name="Date Placeholder 4"/>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612323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ltLang="zh-HK"/>
              <a:t>Click to edit Master title style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HK"/>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HK"/>
              <a:t>Click to edit Master text styles</a:t>
            </a:r>
          </a:p>
        </p:txBody>
      </p:sp>
      <p:sp>
        <p:nvSpPr>
          <p:cNvPr id="5" name="Date Placeholder 4"/>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E9958577-8DF8-477E-95FE-B2F7B716820E}" type="slidenum">
              <a:rPr lang="zh-HK" altLang="en-US" smtClean="0"/>
              <a:t>‹#›</a:t>
            </a:fld>
            <a:endParaRPr lang="zh-HK" alt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3566682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ltLang="zh-HK"/>
              <a:t>Click to edit Master title style</a:t>
            </a:r>
            <a:endParaRPr lang="en-US"/>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HK"/>
              <a:t>Click to edit Master text styles</a:t>
            </a:r>
          </a:p>
        </p:txBody>
      </p:sp>
      <p:sp>
        <p:nvSpPr>
          <p:cNvPr id="5" name="Date Placeholder 4"/>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30457687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ltLang="zh-HK"/>
              <a:t>Click to edit Master title style</a:t>
            </a:r>
            <a:endParaRPr lang="en-US"/>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HK"/>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HK"/>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HK"/>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HK"/>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HK"/>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HK"/>
              <a:t>Click to edit Master text styles</a:t>
            </a:r>
          </a:p>
        </p:txBody>
      </p:sp>
      <p:sp>
        <p:nvSpPr>
          <p:cNvPr id="3" name="Date Placeholder 2"/>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4" name="Footer Placeholder 3"/>
          <p:cNvSpPr>
            <a:spLocks noGrp="1"/>
          </p:cNvSpPr>
          <p:nvPr>
            <p:ph type="ftr" sz="quarter" idx="11"/>
          </p:nvPr>
        </p:nvSpPr>
        <p:spPr/>
        <p:txBody>
          <a:bodyPr/>
          <a:lstStyle/>
          <a:p>
            <a:endParaRPr lang="zh-HK" altLang="en-US"/>
          </a:p>
        </p:txBody>
      </p:sp>
      <p:sp>
        <p:nvSpPr>
          <p:cNvPr id="5" name="Slide Number Placeholder 4"/>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26704139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ltLang="zh-HK"/>
              <a:t>Click to edit Master title style</a:t>
            </a:r>
            <a:endParaRPr lang="en-US"/>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HK"/>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ltLang="zh-HK"/>
              <a:t>Click icon to add picture</a:t>
            </a:r>
            <a:endParaRPr lang="en-US"/>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HK"/>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HK"/>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ltLang="zh-HK"/>
              <a:t>Click icon to add picture</a:t>
            </a:r>
            <a:endParaRPr lang="en-US"/>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HK"/>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HK"/>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ltLang="zh-HK"/>
              <a:t>Click icon to add picture</a:t>
            </a:r>
            <a:endParaRPr lang="en-US"/>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HK"/>
              <a:t>Click to edit Master text styles</a:t>
            </a:r>
          </a:p>
        </p:txBody>
      </p:sp>
      <p:sp>
        <p:nvSpPr>
          <p:cNvPr id="3" name="Date Placeholder 2"/>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4" name="Footer Placeholder 3"/>
          <p:cNvSpPr>
            <a:spLocks noGrp="1"/>
          </p:cNvSpPr>
          <p:nvPr>
            <p:ph type="ftr" sz="quarter" idx="11"/>
          </p:nvPr>
        </p:nvSpPr>
        <p:spPr/>
        <p:txBody>
          <a:bodyPr/>
          <a:lstStyle/>
          <a:p>
            <a:endParaRPr lang="zh-HK" altLang="en-US"/>
          </a:p>
        </p:txBody>
      </p:sp>
      <p:sp>
        <p:nvSpPr>
          <p:cNvPr id="5" name="Slide Number Placeholder 4"/>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7478894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HK"/>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altLang="zh-HK"/>
              <a:t>Click to edit Master text styles</a:t>
            </a:r>
          </a:p>
          <a:p>
            <a:pPr lvl="1"/>
            <a:r>
              <a:rPr lang="en-US" altLang="zh-HK"/>
              <a:t>Second level</a:t>
            </a:r>
          </a:p>
          <a:p>
            <a:pPr lvl="2"/>
            <a:r>
              <a:rPr lang="en-US" altLang="zh-HK"/>
              <a:t>Third level</a:t>
            </a:r>
          </a:p>
          <a:p>
            <a:pPr lvl="3"/>
            <a:r>
              <a:rPr lang="en-US" altLang="zh-HK"/>
              <a:t>Fourth level</a:t>
            </a:r>
          </a:p>
          <a:p>
            <a:pPr lvl="4"/>
            <a:r>
              <a:rPr lang="en-US" altLang="zh-HK"/>
              <a:t>Fifth level</a:t>
            </a:r>
            <a:endParaRPr lang="en-US"/>
          </a:p>
        </p:txBody>
      </p:sp>
      <p:sp>
        <p:nvSpPr>
          <p:cNvPr id="4" name="Date Placeholder 3"/>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11095677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ltLang="zh-HK"/>
              <a:t>Click to edit Master title style</a:t>
            </a:r>
            <a:endParaRPr lang="en-US"/>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ltLang="zh-HK"/>
              <a:t>Click to edit Master text styles</a:t>
            </a:r>
          </a:p>
          <a:p>
            <a:pPr lvl="1"/>
            <a:r>
              <a:rPr lang="en-US" altLang="zh-HK"/>
              <a:t>Second level</a:t>
            </a:r>
          </a:p>
          <a:p>
            <a:pPr lvl="2"/>
            <a:r>
              <a:rPr lang="en-US" altLang="zh-HK"/>
              <a:t>Third level</a:t>
            </a:r>
          </a:p>
          <a:p>
            <a:pPr lvl="3"/>
            <a:r>
              <a:rPr lang="en-US" altLang="zh-HK"/>
              <a:t>Fourth level</a:t>
            </a:r>
          </a:p>
          <a:p>
            <a:pPr lvl="4"/>
            <a:r>
              <a:rPr lang="en-US" altLang="zh-HK"/>
              <a:t>Fifth level</a:t>
            </a:r>
            <a:endParaRPr lang="en-US"/>
          </a:p>
        </p:txBody>
      </p:sp>
      <p:sp>
        <p:nvSpPr>
          <p:cNvPr id="4" name="Date Placeholder 3"/>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2671881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HK"/>
              <a:t>Click to edit Master title style</a:t>
            </a:r>
            <a:endParaRPr lang="en-US"/>
          </a:p>
        </p:txBody>
      </p:sp>
      <p:sp>
        <p:nvSpPr>
          <p:cNvPr id="3" name="Content Placeholder 2"/>
          <p:cNvSpPr>
            <a:spLocks noGrp="1"/>
          </p:cNvSpPr>
          <p:nvPr>
            <p:ph idx="1"/>
          </p:nvPr>
        </p:nvSpPr>
        <p:spPr/>
        <p:txBody>
          <a:bodyPr/>
          <a:lstStyle/>
          <a:p>
            <a:pPr lvl="0"/>
            <a:r>
              <a:rPr lang="en-US" altLang="zh-HK"/>
              <a:t>Click to edit Master text styles</a:t>
            </a:r>
          </a:p>
          <a:p>
            <a:pPr lvl="1"/>
            <a:r>
              <a:rPr lang="en-US" altLang="zh-HK"/>
              <a:t>Second level</a:t>
            </a:r>
          </a:p>
          <a:p>
            <a:pPr lvl="2"/>
            <a:r>
              <a:rPr lang="en-US" altLang="zh-HK"/>
              <a:t>Third level</a:t>
            </a:r>
          </a:p>
          <a:p>
            <a:pPr lvl="3"/>
            <a:r>
              <a:rPr lang="en-US" altLang="zh-HK"/>
              <a:t>Fourth level</a:t>
            </a:r>
          </a:p>
          <a:p>
            <a:pPr lvl="4"/>
            <a:r>
              <a:rPr lang="en-US" altLang="zh-HK"/>
              <a:t>Fifth level</a:t>
            </a:r>
            <a:endParaRPr lang="en-US"/>
          </a:p>
        </p:txBody>
      </p:sp>
      <p:sp>
        <p:nvSpPr>
          <p:cNvPr id="4" name="Date Placeholder 3"/>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42673999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ltLang="zh-HK"/>
              <a:t>Click to edit Master title style</a:t>
            </a:r>
            <a:endParaRPr lang="en-US"/>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HK"/>
              <a:t>Click to edit Master text styles</a:t>
            </a:r>
          </a:p>
        </p:txBody>
      </p:sp>
      <p:sp>
        <p:nvSpPr>
          <p:cNvPr id="4" name="Date Placeholder 3"/>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2561832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HK"/>
              <a:t>Click to edit Master title style</a:t>
            </a:r>
            <a:endParaRPr lang="en-US"/>
          </a:p>
        </p:txBody>
      </p:sp>
      <p:sp>
        <p:nvSpPr>
          <p:cNvPr id="3" name="Content Placeholder 2"/>
          <p:cNvSpPr>
            <a:spLocks noGrp="1"/>
          </p:cNvSpPr>
          <p:nvPr>
            <p:ph sz="half" idx="1"/>
          </p:nvPr>
        </p:nvSpPr>
        <p:spPr>
          <a:xfrm>
            <a:off x="1141410" y="2249486"/>
            <a:ext cx="4878389" cy="3541714"/>
          </a:xfrm>
        </p:spPr>
        <p:txBody>
          <a:bodyPr/>
          <a:lstStyle/>
          <a:p>
            <a:pPr lvl="0"/>
            <a:r>
              <a:rPr lang="en-US" altLang="zh-HK"/>
              <a:t>Click to edit Master text styles</a:t>
            </a:r>
          </a:p>
          <a:p>
            <a:pPr lvl="1"/>
            <a:r>
              <a:rPr lang="en-US" altLang="zh-HK"/>
              <a:t>Second level</a:t>
            </a:r>
          </a:p>
          <a:p>
            <a:pPr lvl="2"/>
            <a:r>
              <a:rPr lang="en-US" altLang="zh-HK"/>
              <a:t>Third level</a:t>
            </a:r>
          </a:p>
          <a:p>
            <a:pPr lvl="3"/>
            <a:r>
              <a:rPr lang="en-US" altLang="zh-HK"/>
              <a:t>Fourth level</a:t>
            </a:r>
          </a:p>
          <a:p>
            <a:pPr lvl="4"/>
            <a:r>
              <a:rPr lang="en-US" altLang="zh-HK"/>
              <a:t>Fifth level</a:t>
            </a:r>
            <a:endParaRPr lang="en-US"/>
          </a:p>
        </p:txBody>
      </p:sp>
      <p:sp>
        <p:nvSpPr>
          <p:cNvPr id="4" name="Content Placeholder 3"/>
          <p:cNvSpPr>
            <a:spLocks noGrp="1"/>
          </p:cNvSpPr>
          <p:nvPr>
            <p:ph sz="half" idx="2"/>
          </p:nvPr>
        </p:nvSpPr>
        <p:spPr>
          <a:xfrm>
            <a:off x="6172200" y="2249486"/>
            <a:ext cx="4875211" cy="3541714"/>
          </a:xfrm>
        </p:spPr>
        <p:txBody>
          <a:bodyPr/>
          <a:lstStyle/>
          <a:p>
            <a:pPr lvl="0"/>
            <a:r>
              <a:rPr lang="en-US" altLang="zh-HK"/>
              <a:t>Click to edit Master text styles</a:t>
            </a:r>
          </a:p>
          <a:p>
            <a:pPr lvl="1"/>
            <a:r>
              <a:rPr lang="en-US" altLang="zh-HK"/>
              <a:t>Second level</a:t>
            </a:r>
          </a:p>
          <a:p>
            <a:pPr lvl="2"/>
            <a:r>
              <a:rPr lang="en-US" altLang="zh-HK"/>
              <a:t>Third level</a:t>
            </a:r>
          </a:p>
          <a:p>
            <a:pPr lvl="3"/>
            <a:r>
              <a:rPr lang="en-US" altLang="zh-HK"/>
              <a:t>Fourth level</a:t>
            </a:r>
          </a:p>
          <a:p>
            <a:pPr lvl="4"/>
            <a:r>
              <a:rPr lang="en-US" altLang="zh-HK"/>
              <a:t>Fifth level</a:t>
            </a:r>
            <a:endParaRPr lang="en-US"/>
          </a:p>
        </p:txBody>
      </p:sp>
      <p:sp>
        <p:nvSpPr>
          <p:cNvPr id="5" name="Date Placeholder 4"/>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748270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ltLang="zh-HK"/>
              <a:t>Click to edit Master title style</a:t>
            </a:r>
            <a:endParaRPr lang="en-US"/>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HK"/>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ltLang="zh-HK"/>
              <a:t>Click to edit Master text styles</a:t>
            </a:r>
          </a:p>
          <a:p>
            <a:pPr lvl="1"/>
            <a:r>
              <a:rPr lang="en-US" altLang="zh-HK"/>
              <a:t>Second level</a:t>
            </a:r>
          </a:p>
          <a:p>
            <a:pPr lvl="2"/>
            <a:r>
              <a:rPr lang="en-US" altLang="zh-HK"/>
              <a:t>Third level</a:t>
            </a:r>
          </a:p>
          <a:p>
            <a:pPr lvl="3"/>
            <a:r>
              <a:rPr lang="en-US" altLang="zh-HK"/>
              <a:t>Fourth level</a:t>
            </a:r>
          </a:p>
          <a:p>
            <a:pPr lvl="4"/>
            <a:r>
              <a:rPr lang="en-US" altLang="zh-HK"/>
              <a:t>Fifth level</a:t>
            </a:r>
            <a:endParaRPr lang="en-US"/>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HK"/>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ltLang="zh-HK"/>
              <a:t>Click to edit Master text styles</a:t>
            </a:r>
          </a:p>
          <a:p>
            <a:pPr lvl="1"/>
            <a:r>
              <a:rPr lang="en-US" altLang="zh-HK"/>
              <a:t>Second level</a:t>
            </a:r>
          </a:p>
          <a:p>
            <a:pPr lvl="2"/>
            <a:r>
              <a:rPr lang="en-US" altLang="zh-HK"/>
              <a:t>Third level</a:t>
            </a:r>
          </a:p>
          <a:p>
            <a:pPr lvl="3"/>
            <a:r>
              <a:rPr lang="en-US" altLang="zh-HK"/>
              <a:t>Fourth level</a:t>
            </a:r>
          </a:p>
          <a:p>
            <a:pPr lvl="4"/>
            <a:r>
              <a:rPr lang="en-US" altLang="zh-HK"/>
              <a:t>Fifth level</a:t>
            </a:r>
            <a:endParaRPr lang="en-US"/>
          </a:p>
        </p:txBody>
      </p:sp>
      <p:sp>
        <p:nvSpPr>
          <p:cNvPr id="7" name="Date Placeholder 6"/>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8" name="Footer Placeholder 7"/>
          <p:cNvSpPr>
            <a:spLocks noGrp="1"/>
          </p:cNvSpPr>
          <p:nvPr>
            <p:ph type="ftr" sz="quarter" idx="11"/>
          </p:nvPr>
        </p:nvSpPr>
        <p:spPr/>
        <p:txBody>
          <a:bodyPr/>
          <a:lstStyle/>
          <a:p>
            <a:endParaRPr lang="zh-HK" altLang="en-US"/>
          </a:p>
        </p:txBody>
      </p:sp>
      <p:sp>
        <p:nvSpPr>
          <p:cNvPr id="9" name="Slide Number Placeholder 8"/>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239683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HK"/>
              <a:t>Click to edit Master title style</a:t>
            </a:r>
            <a:endParaRPr lang="en-US"/>
          </a:p>
        </p:txBody>
      </p:sp>
      <p:sp>
        <p:nvSpPr>
          <p:cNvPr id="3" name="Date Placeholder 2"/>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4" name="Footer Placeholder 3"/>
          <p:cNvSpPr>
            <a:spLocks noGrp="1"/>
          </p:cNvSpPr>
          <p:nvPr>
            <p:ph type="ftr" sz="quarter" idx="11"/>
          </p:nvPr>
        </p:nvSpPr>
        <p:spPr/>
        <p:txBody>
          <a:bodyPr/>
          <a:lstStyle/>
          <a:p>
            <a:endParaRPr lang="zh-HK" altLang="en-US"/>
          </a:p>
        </p:txBody>
      </p:sp>
      <p:sp>
        <p:nvSpPr>
          <p:cNvPr id="5" name="Slide Number Placeholder 4"/>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969483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3" name="Footer Placeholder 2"/>
          <p:cNvSpPr>
            <a:spLocks noGrp="1"/>
          </p:cNvSpPr>
          <p:nvPr>
            <p:ph type="ftr" sz="quarter" idx="11"/>
          </p:nvPr>
        </p:nvSpPr>
        <p:spPr/>
        <p:txBody>
          <a:bodyPr/>
          <a:lstStyle/>
          <a:p>
            <a:endParaRPr lang="zh-HK" altLang="en-US"/>
          </a:p>
        </p:txBody>
      </p:sp>
      <p:sp>
        <p:nvSpPr>
          <p:cNvPr id="4" name="Slide Number Placeholder 3"/>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313730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ltLang="zh-HK"/>
              <a:t>Click to edit Master title style</a:t>
            </a:r>
            <a:endParaRPr lang="en-US"/>
          </a:p>
        </p:txBody>
      </p:sp>
      <p:sp>
        <p:nvSpPr>
          <p:cNvPr id="3" name="Content Placeholder 2"/>
          <p:cNvSpPr>
            <a:spLocks noGrp="1"/>
          </p:cNvSpPr>
          <p:nvPr>
            <p:ph idx="1"/>
          </p:nvPr>
        </p:nvSpPr>
        <p:spPr>
          <a:xfrm>
            <a:off x="5156200" y="592666"/>
            <a:ext cx="5891209" cy="5198534"/>
          </a:xfrm>
        </p:spPr>
        <p:txBody>
          <a:bodyPr anchor="ctr"/>
          <a:lstStyle/>
          <a:p>
            <a:pPr lvl="0"/>
            <a:r>
              <a:rPr lang="en-US" altLang="zh-HK"/>
              <a:t>Click to edit Master text styles</a:t>
            </a:r>
          </a:p>
          <a:p>
            <a:pPr lvl="1"/>
            <a:r>
              <a:rPr lang="en-US" altLang="zh-HK"/>
              <a:t>Second level</a:t>
            </a:r>
          </a:p>
          <a:p>
            <a:pPr lvl="2"/>
            <a:r>
              <a:rPr lang="en-US" altLang="zh-HK"/>
              <a:t>Third level</a:t>
            </a:r>
          </a:p>
          <a:p>
            <a:pPr lvl="3"/>
            <a:r>
              <a:rPr lang="en-US" altLang="zh-HK"/>
              <a:t>Fourth level</a:t>
            </a:r>
          </a:p>
          <a:p>
            <a:pPr lvl="4"/>
            <a:r>
              <a:rPr lang="en-US" altLang="zh-HK"/>
              <a:t>Fifth level</a:t>
            </a:r>
            <a:endParaRPr lang="en-US"/>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HK"/>
              <a:t>Click to edit Master text styles</a:t>
            </a:r>
          </a:p>
        </p:txBody>
      </p:sp>
      <p:sp>
        <p:nvSpPr>
          <p:cNvPr id="5" name="Date Placeholder 4"/>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435655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ltLang="zh-HK"/>
              <a:t>Click to edit Master title style</a:t>
            </a:r>
            <a:endParaRPr lang="en-US"/>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HK"/>
              <a:t>Click icon to add picture</a:t>
            </a:r>
            <a:endParaRPr lang="en-US"/>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HK"/>
              <a:t>Click to edit Master text styles</a:t>
            </a:r>
          </a:p>
        </p:txBody>
      </p:sp>
      <p:sp>
        <p:nvSpPr>
          <p:cNvPr id="5" name="Date Placeholder 4"/>
          <p:cNvSpPr>
            <a:spLocks noGrp="1"/>
          </p:cNvSpPr>
          <p:nvPr>
            <p:ph type="dt" sz="half" idx="10"/>
          </p:nvPr>
        </p:nvSpPr>
        <p:spPr/>
        <p:txBody>
          <a:bodyPr/>
          <a:lstStyle/>
          <a:p>
            <a:fld id="{18475781-950E-4C9E-B402-494ABCE28AC9}" type="datetimeFigureOut">
              <a:rPr lang="zh-HK" altLang="en-US" smtClean="0"/>
              <a:t>29/3/2023</a:t>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4287509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ltLang="zh-HK"/>
              <a:t>Click to edit Master text styles</a:t>
            </a:r>
          </a:p>
          <a:p>
            <a:pPr lvl="1"/>
            <a:r>
              <a:rPr lang="en-US" altLang="zh-HK"/>
              <a:t>Second level</a:t>
            </a:r>
          </a:p>
          <a:p>
            <a:pPr lvl="2"/>
            <a:r>
              <a:rPr lang="en-US" altLang="zh-HK"/>
              <a:t>Third level</a:t>
            </a:r>
          </a:p>
          <a:p>
            <a:pPr lvl="3"/>
            <a:r>
              <a:rPr lang="en-US" altLang="zh-HK"/>
              <a:t>Fourth level</a:t>
            </a:r>
          </a:p>
          <a:p>
            <a:pPr lvl="4"/>
            <a:r>
              <a:rPr lang="en-US" altLang="zh-HK"/>
              <a:t>Fifth level</a:t>
            </a:r>
            <a:endParaRPr lang="en-US"/>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8475781-950E-4C9E-B402-494ABCE28AC9}" type="datetimeFigureOut">
              <a:rPr lang="zh-HK" altLang="en-US" smtClean="0"/>
              <a:t>29/3/2023</a:t>
            </a:fld>
            <a:endParaRPr lang="zh-HK" alt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zh-HK" alt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9958577-8DF8-477E-95FE-B2F7B716820E}" type="slidenum">
              <a:rPr lang="zh-HK" altLang="en-US" smtClean="0"/>
              <a:t>‹#›</a:t>
            </a:fld>
            <a:endParaRPr lang="zh-HK" altLang="en-US"/>
          </a:p>
        </p:txBody>
      </p:sp>
    </p:spTree>
    <p:extLst>
      <p:ext uri="{BB962C8B-B14F-4D97-AF65-F5344CB8AC3E}">
        <p14:creationId xmlns:p14="http://schemas.microsoft.com/office/powerpoint/2010/main" val="30080371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1D2C7-BE92-2F6D-4546-3BBA381ACDF6}"/>
              </a:ext>
            </a:extLst>
          </p:cNvPr>
          <p:cNvSpPr>
            <a:spLocks noGrp="1"/>
          </p:cNvSpPr>
          <p:nvPr>
            <p:ph type="ctrTitle"/>
          </p:nvPr>
        </p:nvSpPr>
        <p:spPr/>
        <p:txBody>
          <a:bodyPr/>
          <a:lstStyle/>
          <a:p>
            <a:pPr algn="ctr"/>
            <a:r>
              <a:rPr lang="en-CA" altLang="zh-HK" sz="3200" b="1" i="0" u="none" strike="noStrike" cap="all">
                <a:solidFill>
                  <a:srgbClr val="FFFFFF"/>
                </a:solidFill>
                <a:effectLst/>
                <a:latin typeface="Calibri" panose="020F0502020204030204" pitchFamily="34" charset="0"/>
              </a:rPr>
              <a:t>AIDI1012 - 23W AI ROBOTICS AND AUTOMATION</a:t>
            </a:r>
            <a:r>
              <a:rPr lang="en-CA" altLang="zh-HK" sz="3200" b="0" i="0">
                <a:solidFill>
                  <a:srgbClr val="000000"/>
                </a:solidFill>
                <a:effectLst/>
                <a:latin typeface="Calibri" panose="020F0502020204030204" pitchFamily="34" charset="0"/>
              </a:rPr>
              <a:t>​</a:t>
            </a:r>
            <a:br>
              <a:rPr lang="en-CA" altLang="zh-HK" b="0" i="0">
                <a:solidFill>
                  <a:srgbClr val="000000"/>
                </a:solidFill>
                <a:effectLst/>
                <a:latin typeface="Calibri" panose="020F0502020204030204" pitchFamily="34" charset="0"/>
              </a:rPr>
            </a:br>
            <a:r>
              <a:rPr lang="en-CA" altLang="zh-HK" sz="6000" b="1" i="0" u="none" strike="noStrike" cap="all">
                <a:solidFill>
                  <a:srgbClr val="FFFFFF"/>
                </a:solidFill>
                <a:effectLst/>
                <a:latin typeface="Calibri" panose="020F0502020204030204" pitchFamily="34" charset="0"/>
              </a:rPr>
              <a:t>ASSIGNMENT 3</a:t>
            </a:r>
            <a:r>
              <a:rPr lang="en-CA" altLang="zh-HK" b="0" i="0">
                <a:solidFill>
                  <a:srgbClr val="000000"/>
                </a:solidFill>
                <a:effectLst/>
                <a:latin typeface="Calibri" panose="020F0502020204030204" pitchFamily="34" charset="0"/>
              </a:rPr>
              <a:t>​</a:t>
            </a:r>
            <a:endParaRPr lang="zh-HK" altLang="en-US"/>
          </a:p>
        </p:txBody>
      </p:sp>
      <p:sp>
        <p:nvSpPr>
          <p:cNvPr id="3" name="Subtitle 2">
            <a:extLst>
              <a:ext uri="{FF2B5EF4-FFF2-40B4-BE49-F238E27FC236}">
                <a16:creationId xmlns:a16="http://schemas.microsoft.com/office/drawing/2014/main" id="{572998B6-2E88-CAD1-51F3-871A744FE869}"/>
              </a:ext>
            </a:extLst>
          </p:cNvPr>
          <p:cNvSpPr>
            <a:spLocks noGrp="1"/>
          </p:cNvSpPr>
          <p:nvPr>
            <p:ph type="subTitle" idx="1"/>
          </p:nvPr>
        </p:nvSpPr>
        <p:spPr>
          <a:xfrm>
            <a:off x="1876424" y="3655674"/>
            <a:ext cx="8791575" cy="475926"/>
          </a:xfrm>
        </p:spPr>
        <p:txBody>
          <a:bodyPr/>
          <a:lstStyle/>
          <a:p>
            <a:pPr algn="ctr"/>
            <a:r>
              <a:rPr lang="en-US" altLang="zh-HK" b="1" i="0" u="sng">
                <a:solidFill>
                  <a:srgbClr val="FFFFFF"/>
                </a:solidFill>
                <a:effectLst/>
                <a:latin typeface="Arial" panose="020B0604020202020204" pitchFamily="34" charset="0"/>
              </a:rPr>
              <a:t>A2 Group Members</a:t>
            </a:r>
            <a:r>
              <a:rPr lang="en-US" altLang="zh-HK" b="0" i="0">
                <a:solidFill>
                  <a:srgbClr val="000000"/>
                </a:solidFill>
                <a:effectLst/>
                <a:latin typeface="Arial" panose="020B0604020202020204" pitchFamily="34" charset="0"/>
              </a:rPr>
              <a:t>​</a:t>
            </a:r>
          </a:p>
          <a:p>
            <a:pPr algn="ctr"/>
            <a:endParaRPr lang="zh-HK" altLang="en-US"/>
          </a:p>
        </p:txBody>
      </p:sp>
      <p:sp>
        <p:nvSpPr>
          <p:cNvPr id="4" name="TextBox 3">
            <a:extLst>
              <a:ext uri="{FF2B5EF4-FFF2-40B4-BE49-F238E27FC236}">
                <a16:creationId xmlns:a16="http://schemas.microsoft.com/office/drawing/2014/main" id="{2432D09A-CCE3-59C4-2449-17EA8528764C}"/>
              </a:ext>
            </a:extLst>
          </p:cNvPr>
          <p:cNvSpPr txBox="1"/>
          <p:nvPr/>
        </p:nvSpPr>
        <p:spPr>
          <a:xfrm>
            <a:off x="2113330" y="4131600"/>
            <a:ext cx="3982670" cy="1477328"/>
          </a:xfrm>
          <a:prstGeom prst="rect">
            <a:avLst/>
          </a:prstGeom>
          <a:noFill/>
        </p:spPr>
        <p:txBody>
          <a:bodyPr wrap="square" rtlCol="0">
            <a:spAutoFit/>
          </a:bodyPr>
          <a:lstStyle/>
          <a:p>
            <a:pPr algn="ctr" rtl="0" fontAlgn="base"/>
            <a:r>
              <a:rPr lang="en-US" altLang="zh-HK" b="0" i="0" u="none" strike="noStrike">
                <a:solidFill>
                  <a:srgbClr val="FFFFFF"/>
                </a:solidFill>
                <a:effectLst/>
                <a:latin typeface="Arial" panose="020B0604020202020204" pitchFamily="34" charset="0"/>
              </a:rPr>
              <a:t>       Shivani Bajaj(200527764)         </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a:p>
            <a:pPr algn="ctr" rtl="0" fontAlgn="base"/>
            <a:r>
              <a:rPr lang="en-US" altLang="zh-HK" b="0" i="0" u="none" strike="noStrike">
                <a:solidFill>
                  <a:srgbClr val="FFFFFF"/>
                </a:solidFill>
                <a:effectLst/>
                <a:latin typeface="Arial" panose="020B0604020202020204" pitchFamily="34" charset="0"/>
              </a:rPr>
              <a:t>Cheuk Ying Iu(200514612)</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a:p>
            <a:pPr algn="ctr" rtl="0" fontAlgn="base"/>
            <a:r>
              <a:rPr lang="en-US" altLang="zh-HK" b="0" i="0" u="none" strike="noStrike" err="1">
                <a:solidFill>
                  <a:srgbClr val="FFFFFF"/>
                </a:solidFill>
                <a:effectLst/>
                <a:latin typeface="Arial" panose="020B0604020202020204" pitchFamily="34" charset="0"/>
              </a:rPr>
              <a:t>Fangji</a:t>
            </a:r>
            <a:r>
              <a:rPr lang="en-US" altLang="zh-HK" b="0" i="0" u="none" strike="noStrike">
                <a:solidFill>
                  <a:srgbClr val="FFFFFF"/>
                </a:solidFill>
                <a:effectLst/>
                <a:latin typeface="Arial" panose="020B0604020202020204" pitchFamily="34" charset="0"/>
              </a:rPr>
              <a:t> Chen(200520598)</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a:p>
            <a:pPr algn="ctr" rtl="0" fontAlgn="base"/>
            <a:r>
              <a:rPr lang="en-US" altLang="zh-HK" b="0" i="0" u="none" strike="noStrike">
                <a:solidFill>
                  <a:srgbClr val="FFFFFF"/>
                </a:solidFill>
                <a:effectLst/>
                <a:latin typeface="Arial" panose="020B0604020202020204" pitchFamily="34" charset="0"/>
              </a:rPr>
              <a:t>Ayesha Siddiqa(200502171)</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a:p>
            <a:pPr algn="ctr" rtl="0" fontAlgn="base"/>
            <a:r>
              <a:rPr lang="en-US" altLang="zh-HK" b="0" i="0" u="none" strike="noStrike" err="1">
                <a:solidFill>
                  <a:srgbClr val="FFFFFF"/>
                </a:solidFill>
                <a:effectLst/>
                <a:latin typeface="Arial" panose="020B0604020202020204" pitchFamily="34" charset="0"/>
              </a:rPr>
              <a:t>Taekeon</a:t>
            </a:r>
            <a:r>
              <a:rPr lang="en-US" altLang="zh-HK" b="0" i="0" u="none" strike="noStrike">
                <a:solidFill>
                  <a:srgbClr val="FFFFFF"/>
                </a:solidFill>
                <a:effectLst/>
                <a:latin typeface="Arial" panose="020B0604020202020204" pitchFamily="34" charset="0"/>
              </a:rPr>
              <a:t> Kim(200452564)</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p:txBody>
      </p:sp>
      <p:sp>
        <p:nvSpPr>
          <p:cNvPr id="5" name="TextBox 4">
            <a:extLst>
              <a:ext uri="{FF2B5EF4-FFF2-40B4-BE49-F238E27FC236}">
                <a16:creationId xmlns:a16="http://schemas.microsoft.com/office/drawing/2014/main" id="{BEC152D3-DD17-4718-EA7F-4AA958A294B7}"/>
              </a:ext>
            </a:extLst>
          </p:cNvPr>
          <p:cNvSpPr txBox="1"/>
          <p:nvPr/>
        </p:nvSpPr>
        <p:spPr>
          <a:xfrm>
            <a:off x="5859094" y="4127266"/>
            <a:ext cx="4808905" cy="1477328"/>
          </a:xfrm>
          <a:prstGeom prst="rect">
            <a:avLst/>
          </a:prstGeom>
          <a:noFill/>
        </p:spPr>
        <p:txBody>
          <a:bodyPr wrap="square" rtlCol="0">
            <a:spAutoFit/>
          </a:bodyPr>
          <a:lstStyle/>
          <a:p>
            <a:pPr algn="ctr" rtl="0" fontAlgn="base"/>
            <a:r>
              <a:rPr lang="en-US" altLang="zh-HK" b="0" i="0" u="none" strike="noStrike">
                <a:solidFill>
                  <a:srgbClr val="FFFFFF"/>
                </a:solidFill>
                <a:effectLst/>
                <a:latin typeface="Arial" panose="020B0604020202020204" pitchFamily="34" charset="0"/>
              </a:rPr>
              <a:t>Shivansh Setia(200511522)</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a:p>
            <a:pPr algn="ctr" rtl="0" fontAlgn="base"/>
            <a:r>
              <a:rPr lang="en-US" altLang="zh-HK" b="0" i="0" u="none" strike="noStrike" err="1">
                <a:solidFill>
                  <a:srgbClr val="FFFFFF"/>
                </a:solidFill>
                <a:effectLst/>
                <a:latin typeface="Arial" panose="020B0604020202020204" pitchFamily="34" charset="0"/>
              </a:rPr>
              <a:t>Harshal</a:t>
            </a:r>
            <a:r>
              <a:rPr lang="en-US" altLang="zh-HK" b="0" i="0" u="none" strike="noStrike">
                <a:solidFill>
                  <a:srgbClr val="FFFFFF"/>
                </a:solidFill>
                <a:effectLst/>
                <a:latin typeface="Arial" panose="020B0604020202020204" pitchFamily="34" charset="0"/>
              </a:rPr>
              <a:t> Shashikant </a:t>
            </a:r>
            <a:r>
              <a:rPr lang="en-US" altLang="zh-HK" b="0" i="0" u="none" strike="noStrike" err="1">
                <a:solidFill>
                  <a:srgbClr val="FFFFFF"/>
                </a:solidFill>
                <a:effectLst/>
                <a:latin typeface="Arial" panose="020B0604020202020204" pitchFamily="34" charset="0"/>
              </a:rPr>
              <a:t>Bhasgauri</a:t>
            </a:r>
            <a:r>
              <a:rPr lang="en-US" altLang="zh-HK" b="0" i="0" u="none" strike="noStrike">
                <a:solidFill>
                  <a:srgbClr val="FFFFFF"/>
                </a:solidFill>
                <a:effectLst/>
                <a:latin typeface="Arial" panose="020B0604020202020204" pitchFamily="34" charset="0"/>
              </a:rPr>
              <a:t>(200499159)</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a:p>
            <a:pPr algn="ctr" rtl="0" fontAlgn="base"/>
            <a:r>
              <a:rPr lang="en-US" altLang="zh-HK" b="0" i="0" u="none" strike="noStrike">
                <a:solidFill>
                  <a:srgbClr val="FFFFFF"/>
                </a:solidFill>
                <a:effectLst/>
                <a:latin typeface="Arial" panose="020B0604020202020204" pitchFamily="34" charset="0"/>
              </a:rPr>
              <a:t>Hamza </a:t>
            </a:r>
            <a:r>
              <a:rPr lang="en-US" altLang="zh-HK" b="0" i="0" u="none" strike="noStrike" err="1">
                <a:solidFill>
                  <a:srgbClr val="FFFFFF"/>
                </a:solidFill>
                <a:effectLst/>
                <a:latin typeface="Arial" panose="020B0604020202020204" pitchFamily="34" charset="0"/>
              </a:rPr>
              <a:t>Kadodia</a:t>
            </a:r>
            <a:r>
              <a:rPr lang="en-US" altLang="zh-HK" b="0" i="0" u="none" strike="noStrike">
                <a:solidFill>
                  <a:srgbClr val="FFFFFF"/>
                </a:solidFill>
                <a:effectLst/>
                <a:latin typeface="Arial" panose="020B0604020202020204" pitchFamily="34" charset="0"/>
              </a:rPr>
              <a:t>(200535827)</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a:p>
            <a:pPr algn="ctr" rtl="0" fontAlgn="base"/>
            <a:r>
              <a:rPr lang="en-US" altLang="zh-HK" b="0" i="0" u="none" strike="noStrike">
                <a:solidFill>
                  <a:srgbClr val="FFFFFF"/>
                </a:solidFill>
                <a:effectLst/>
                <a:latin typeface="Arial" panose="020B0604020202020204" pitchFamily="34" charset="0"/>
              </a:rPr>
              <a:t>Sahil </a:t>
            </a:r>
            <a:r>
              <a:rPr lang="en-US" altLang="zh-HK" b="0" i="0" u="none" strike="noStrike" err="1">
                <a:solidFill>
                  <a:srgbClr val="FFFFFF"/>
                </a:solidFill>
                <a:effectLst/>
                <a:latin typeface="Arial" panose="020B0604020202020204" pitchFamily="34" charset="0"/>
              </a:rPr>
              <a:t>Singal</a:t>
            </a:r>
            <a:r>
              <a:rPr lang="en-US" altLang="zh-HK" b="0" i="0" u="none" strike="noStrike">
                <a:solidFill>
                  <a:srgbClr val="FFFFFF"/>
                </a:solidFill>
                <a:effectLst/>
                <a:latin typeface="Arial" panose="020B0604020202020204" pitchFamily="34" charset="0"/>
              </a:rPr>
              <a:t>( 200506536)</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a:p>
            <a:pPr algn="ctr" rtl="0" fontAlgn="base"/>
            <a:r>
              <a:rPr lang="en-US" altLang="zh-HK" b="0" i="0" u="none" strike="noStrike">
                <a:solidFill>
                  <a:srgbClr val="FFFFFF"/>
                </a:solidFill>
                <a:effectLst/>
                <a:latin typeface="Arial" panose="020B0604020202020204" pitchFamily="34" charset="0"/>
              </a:rPr>
              <a:t>Himanshu (200535823)</a:t>
            </a:r>
            <a:r>
              <a:rPr lang="en-US" altLang="zh-HK" b="0" i="0">
                <a:solidFill>
                  <a:srgbClr val="000000"/>
                </a:solidFill>
                <a:effectLst/>
                <a:latin typeface="Arial" panose="020B0604020202020204" pitchFamily="34" charset="0"/>
              </a:rPr>
              <a:t>​</a:t>
            </a:r>
            <a:endParaRPr lang="en-US" altLang="zh-HK" b="0" i="0">
              <a:solidFill>
                <a:srgbClr val="000000"/>
              </a:solidFill>
              <a:effectLst/>
              <a:latin typeface="Segoe UI" panose="020B0502040204020203" pitchFamily="34" charset="0"/>
            </a:endParaRPr>
          </a:p>
        </p:txBody>
      </p:sp>
    </p:spTree>
    <p:extLst>
      <p:ext uri="{BB962C8B-B14F-4D97-AF65-F5344CB8AC3E}">
        <p14:creationId xmlns:p14="http://schemas.microsoft.com/office/powerpoint/2010/main" val="3448803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92EC60-E43A-A303-7371-43C6A422A771}"/>
              </a:ext>
            </a:extLst>
          </p:cNvPr>
          <p:cNvSpPr txBox="1"/>
          <p:nvPr/>
        </p:nvSpPr>
        <p:spPr>
          <a:xfrm>
            <a:off x="984000" y="480000"/>
            <a:ext cx="10507200" cy="66479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700">
                <a:ea typeface="+mn-lt"/>
                <a:cs typeface="+mn-lt"/>
              </a:rPr>
              <a:t>Video redaction is the process of obscuring or removing certain information from a video that is considered sensitive, confidential, or private. The purpose of redaction is to protect the privacy and security of individuals, organizations or government entities that may be seen in the video footage or have their personal information disclosed.</a:t>
            </a:r>
            <a:endParaRPr lang="en-GB" sz="1700"/>
          </a:p>
          <a:p>
            <a:endParaRPr lang="en-GB" sz="1700"/>
          </a:p>
          <a:p>
            <a:r>
              <a:rPr lang="en-GB" sz="1700">
                <a:ea typeface="+mn-lt"/>
                <a:cs typeface="+mn-lt"/>
              </a:rPr>
              <a:t>Here are the general steps to achieve video redaction:</a:t>
            </a:r>
            <a:endParaRPr lang="en-GB" sz="1700"/>
          </a:p>
          <a:p>
            <a:pPr marL="285750" indent="-285750">
              <a:buFont typeface="Arial"/>
              <a:buChar char="•"/>
            </a:pPr>
            <a:r>
              <a:rPr lang="en-GB" sz="1700">
                <a:ea typeface="+mn-lt"/>
                <a:cs typeface="+mn-lt"/>
              </a:rPr>
              <a:t>Identify the sensitive information: Review the video footage to identify the information that needs to be redacted, such as faces, license plates, addresses, or other personally identifiable information.</a:t>
            </a:r>
            <a:endParaRPr lang="en-GB" sz="1700"/>
          </a:p>
          <a:p>
            <a:pPr marL="285750" indent="-285750">
              <a:buFont typeface="Arial"/>
              <a:buChar char="•"/>
            </a:pPr>
            <a:r>
              <a:rPr lang="en-GB" sz="1700">
                <a:ea typeface="+mn-lt"/>
                <a:cs typeface="+mn-lt"/>
              </a:rPr>
              <a:t>Determine the level of redaction: Decide on the level of redaction required, depending on the sensitivity of the information and the purpose of the video.</a:t>
            </a:r>
            <a:endParaRPr lang="en-GB" sz="1700"/>
          </a:p>
          <a:p>
            <a:pPr marL="285750" indent="-285750">
              <a:buFont typeface="Arial"/>
              <a:buChar char="•"/>
            </a:pPr>
            <a:r>
              <a:rPr lang="en-GB" sz="1700">
                <a:ea typeface="+mn-lt"/>
                <a:cs typeface="+mn-lt"/>
              </a:rPr>
              <a:t>Select a redaction method: Choose the appropriate method of redaction, whether it's manual redaction or automated redaction using specialized software.</a:t>
            </a:r>
            <a:endParaRPr lang="en-GB" sz="1700"/>
          </a:p>
          <a:p>
            <a:pPr marL="285750" indent="-285750">
              <a:buFont typeface="Arial"/>
              <a:buChar char="•"/>
            </a:pPr>
            <a:r>
              <a:rPr lang="en-GB" sz="1700">
                <a:ea typeface="+mn-lt"/>
                <a:cs typeface="+mn-lt"/>
              </a:rPr>
              <a:t>Apply redaction: Use a video editing software to apply the redaction, either by manually selecting the areas to be redacted and applying a black box or blur effect or by using automated software to detect and redact the sensitive information.</a:t>
            </a:r>
            <a:endParaRPr lang="en-GB" sz="1700"/>
          </a:p>
          <a:p>
            <a:pPr marL="285750" indent="-285750">
              <a:buFont typeface="Arial"/>
              <a:buChar char="•"/>
            </a:pPr>
            <a:r>
              <a:rPr lang="en-GB" sz="1700">
                <a:ea typeface="+mn-lt"/>
                <a:cs typeface="+mn-lt"/>
              </a:rPr>
              <a:t>Review the redacted video: After applying the redaction, review the video to ensure that the sensitive information is properly obscured or removed, and that the redaction does not affect the overall quality or clarity of the video.</a:t>
            </a:r>
            <a:endParaRPr lang="en-GB" sz="1700"/>
          </a:p>
          <a:p>
            <a:pPr marL="285750" indent="-285750">
              <a:buFont typeface="Arial"/>
              <a:buChar char="•"/>
            </a:pPr>
            <a:r>
              <a:rPr lang="en-GB" sz="1700">
                <a:ea typeface="+mn-lt"/>
                <a:cs typeface="+mn-lt"/>
              </a:rPr>
              <a:t>Save and secure the redacted video: Save the redacted video in a secure location with restricted access, and maintain a record of the redaction process for future reference.</a:t>
            </a:r>
            <a:endParaRPr lang="en-GB" sz="1700"/>
          </a:p>
          <a:p>
            <a:pPr marL="285750" indent="-285750">
              <a:buFont typeface="Arial"/>
              <a:buChar char="•"/>
            </a:pPr>
            <a:endParaRPr lang="en-GB" sz="1700">
              <a:ea typeface="+mn-lt"/>
              <a:cs typeface="+mn-lt"/>
            </a:endParaRPr>
          </a:p>
          <a:p>
            <a:r>
              <a:rPr lang="en-GB" sz="1700">
                <a:ea typeface="+mn-lt"/>
                <a:cs typeface="+mn-lt"/>
              </a:rPr>
              <a:t>It is important to note that the redaction process can vary depending on the specific requirements and regulations of the organization or industry. Additionally, automated redaction software may require specific training and expertise to use effectively.</a:t>
            </a:r>
            <a:endParaRPr lang="en-GB" sz="1700"/>
          </a:p>
          <a:p>
            <a:endParaRPr lang="en-GB" sz="1700"/>
          </a:p>
          <a:p>
            <a:br>
              <a:rPr lang="en-US"/>
            </a:br>
            <a:endParaRPr lang="en-US" sz="1700"/>
          </a:p>
        </p:txBody>
      </p:sp>
    </p:spTree>
    <p:extLst>
      <p:ext uri="{BB962C8B-B14F-4D97-AF65-F5344CB8AC3E}">
        <p14:creationId xmlns:p14="http://schemas.microsoft.com/office/powerpoint/2010/main" val="3910595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2"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44" name="Group 143">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5"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7"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8"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9"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0"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1"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2"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3"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4"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5"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6"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7"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9"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0"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1"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2"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3"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4"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5"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6"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7"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8"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9"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0"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1"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2"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3"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74"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5"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6"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7"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8"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9"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0"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3"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6"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00" name="Group 199">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1" name="Rectangle 200">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2"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4" name="Title 3">
            <a:extLst>
              <a:ext uri="{FF2B5EF4-FFF2-40B4-BE49-F238E27FC236}">
                <a16:creationId xmlns:a16="http://schemas.microsoft.com/office/drawing/2014/main" id="{815CAB62-0D07-5C59-9A47-C2CA226D5EE1}"/>
              </a:ext>
            </a:extLst>
          </p:cNvPr>
          <p:cNvSpPr>
            <a:spLocks noGrp="1"/>
          </p:cNvSpPr>
          <p:nvPr>
            <p:ph type="title"/>
          </p:nvPr>
        </p:nvSpPr>
        <p:spPr>
          <a:xfrm>
            <a:off x="7914894" y="1122363"/>
            <a:ext cx="3746349" cy="2387600"/>
          </a:xfrm>
        </p:spPr>
        <p:txBody>
          <a:bodyPr vert="horz" lIns="91440" tIns="45720" rIns="91440" bIns="45720" rtlCol="0" anchor="b">
            <a:normAutofit/>
          </a:bodyPr>
          <a:lstStyle/>
          <a:p>
            <a:r>
              <a:rPr lang="en-US"/>
              <a:t>Video Redaction - CPU</a:t>
            </a:r>
          </a:p>
        </p:txBody>
      </p:sp>
      <p:pic>
        <p:nvPicPr>
          <p:cNvPr id="2" name="Picture 2" descr="A picture containing text, electronics, screen, display&#10;&#10;Description automatically generated">
            <a:extLst>
              <a:ext uri="{FF2B5EF4-FFF2-40B4-BE49-F238E27FC236}">
                <a16:creationId xmlns:a16="http://schemas.microsoft.com/office/drawing/2014/main" id="{4462D6ED-2441-C7EC-2077-EC4F2334EDA0}"/>
              </a:ext>
            </a:extLst>
          </p:cNvPr>
          <p:cNvPicPr>
            <a:picLocks noChangeAspect="1"/>
          </p:cNvPicPr>
          <p:nvPr/>
        </p:nvPicPr>
        <p:blipFill rotWithShape="1">
          <a:blip r:embed="rId4"/>
          <a:srcRect l="1995" r="15344"/>
          <a:stretch/>
        </p:blipFill>
        <p:spPr>
          <a:xfrm>
            <a:off x="-5597" y="10"/>
            <a:ext cx="7558541" cy="6857990"/>
          </a:xfrm>
          <a:prstGeom prst="rect">
            <a:avLst/>
          </a:prstGeom>
        </p:spPr>
      </p:pic>
      <p:grpSp>
        <p:nvGrpSpPr>
          <p:cNvPr id="204" name="Group 203">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05"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6"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8"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9"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0"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3"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34"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5"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6"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7"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8"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9"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0"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1"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2"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3"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4"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5"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46"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7"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8"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9"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0"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1"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2"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3"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4"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5"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6"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7"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8"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60" name="Group 259">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61"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2"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3"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4"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5"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6"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7"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8"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9"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0"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spTree>
    <p:extLst>
      <p:ext uri="{BB962C8B-B14F-4D97-AF65-F5344CB8AC3E}">
        <p14:creationId xmlns:p14="http://schemas.microsoft.com/office/powerpoint/2010/main" val="399304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2"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44" name="Group 143">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5"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7"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8"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9"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0"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1"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2"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3"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4"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5"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6"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7"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9"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0"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1"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2"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3"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4"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5"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6"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7"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8"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9"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0"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1"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2"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3"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74"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5"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6"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7"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8"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9"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0"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3"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6"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00" name="Group 199">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1" name="Rectangle 200">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2"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4" name="Title 3">
            <a:extLst>
              <a:ext uri="{FF2B5EF4-FFF2-40B4-BE49-F238E27FC236}">
                <a16:creationId xmlns:a16="http://schemas.microsoft.com/office/drawing/2014/main" id="{815CAB62-0D07-5C59-9A47-C2CA226D5EE1}"/>
              </a:ext>
            </a:extLst>
          </p:cNvPr>
          <p:cNvSpPr>
            <a:spLocks noGrp="1"/>
          </p:cNvSpPr>
          <p:nvPr>
            <p:ph type="title"/>
          </p:nvPr>
        </p:nvSpPr>
        <p:spPr>
          <a:xfrm>
            <a:off x="7914894" y="1122363"/>
            <a:ext cx="3786454" cy="2387600"/>
          </a:xfrm>
        </p:spPr>
        <p:txBody>
          <a:bodyPr vert="horz" lIns="91440" tIns="45720" rIns="91440" bIns="45720" rtlCol="0" anchor="b">
            <a:normAutofit/>
          </a:bodyPr>
          <a:lstStyle/>
          <a:p>
            <a:r>
              <a:rPr lang="en-US"/>
              <a:t>Video Redaction - GPU</a:t>
            </a:r>
          </a:p>
        </p:txBody>
      </p:sp>
      <p:pic>
        <p:nvPicPr>
          <p:cNvPr id="2" name="Picture 2" descr="A picture containing text, indoor, screen, monitor&#10;&#10;Description automatically generated">
            <a:extLst>
              <a:ext uri="{FF2B5EF4-FFF2-40B4-BE49-F238E27FC236}">
                <a16:creationId xmlns:a16="http://schemas.microsoft.com/office/drawing/2014/main" id="{04756EBD-A199-7E9A-3F8D-37202224EC73}"/>
              </a:ext>
            </a:extLst>
          </p:cNvPr>
          <p:cNvPicPr>
            <a:picLocks noChangeAspect="1"/>
          </p:cNvPicPr>
          <p:nvPr/>
        </p:nvPicPr>
        <p:blipFill rotWithShape="1">
          <a:blip r:embed="rId4"/>
          <a:srcRect r="17339"/>
          <a:stretch/>
        </p:blipFill>
        <p:spPr>
          <a:xfrm>
            <a:off x="-5597" y="10"/>
            <a:ext cx="7558541" cy="6857990"/>
          </a:xfrm>
          <a:prstGeom prst="rect">
            <a:avLst/>
          </a:prstGeom>
        </p:spPr>
      </p:pic>
      <p:grpSp>
        <p:nvGrpSpPr>
          <p:cNvPr id="204" name="Group 203">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05"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6"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8"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9"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0"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3"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34"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5"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6"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7"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8"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9"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0"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1"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2"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3"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4"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5"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46"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7"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8"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9"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0"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1"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2"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3"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4"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5"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6"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7"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8"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60" name="Group 259">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61"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2"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3"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4"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5"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6"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7"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8"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9"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0"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spTree>
    <p:extLst>
      <p:ext uri="{BB962C8B-B14F-4D97-AF65-F5344CB8AC3E}">
        <p14:creationId xmlns:p14="http://schemas.microsoft.com/office/powerpoint/2010/main" val="2403326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1EE5C6-776B-98F7-2FB6-A104DB1C518D}"/>
              </a:ext>
            </a:extLst>
          </p:cNvPr>
          <p:cNvSpPr>
            <a:spLocks noGrp="1"/>
          </p:cNvSpPr>
          <p:nvPr>
            <p:ph type="title"/>
          </p:nvPr>
        </p:nvSpPr>
        <p:spPr>
          <a:xfrm>
            <a:off x="990892" y="1033523"/>
            <a:ext cx="9849556" cy="2852737"/>
          </a:xfrm>
        </p:spPr>
        <p:txBody>
          <a:bodyPr/>
          <a:lstStyle/>
          <a:p>
            <a:r>
              <a:rPr lang="en-CA" altLang="zh-HK" dirty="0">
                <a:ea typeface="新細明體"/>
              </a:rPr>
              <a:t>Image Redaction vs Video Redaction (Comparisons)</a:t>
            </a:r>
            <a:endParaRPr lang="zh-HK" altLang="en-US" dirty="0">
              <a:ea typeface="新細明體"/>
            </a:endParaRPr>
          </a:p>
        </p:txBody>
      </p:sp>
      <p:sp>
        <p:nvSpPr>
          <p:cNvPr id="5" name="Text Placeholder 4">
            <a:extLst>
              <a:ext uri="{FF2B5EF4-FFF2-40B4-BE49-F238E27FC236}">
                <a16:creationId xmlns:a16="http://schemas.microsoft.com/office/drawing/2014/main" id="{D7446EA7-361D-1E9D-FEE6-60FCB1D27297}"/>
              </a:ext>
            </a:extLst>
          </p:cNvPr>
          <p:cNvSpPr>
            <a:spLocks noGrp="1"/>
          </p:cNvSpPr>
          <p:nvPr>
            <p:ph type="body" idx="1"/>
          </p:nvPr>
        </p:nvSpPr>
        <p:spPr>
          <a:xfrm>
            <a:off x="1066152" y="4838288"/>
            <a:ext cx="9906000" cy="1816924"/>
          </a:xfrm>
        </p:spPr>
        <p:txBody>
          <a:bodyPr vert="horz" lIns="91440" tIns="45720" rIns="91440" bIns="45720" rtlCol="0" anchor="t">
            <a:noAutofit/>
          </a:bodyPr>
          <a:lstStyle/>
          <a:p>
            <a:endParaRPr lang="zh-HK" sz="1100">
              <a:ea typeface="新細明體"/>
            </a:endParaRPr>
          </a:p>
        </p:txBody>
      </p:sp>
    </p:spTree>
    <p:extLst>
      <p:ext uri="{BB962C8B-B14F-4D97-AF65-F5344CB8AC3E}">
        <p14:creationId xmlns:p14="http://schemas.microsoft.com/office/powerpoint/2010/main" val="288098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ADC6D-2981-EDC5-ECA4-21EBE25DCB86}"/>
              </a:ext>
            </a:extLst>
          </p:cNvPr>
          <p:cNvSpPr>
            <a:spLocks noGrp="1"/>
          </p:cNvSpPr>
          <p:nvPr>
            <p:ph type="title"/>
          </p:nvPr>
        </p:nvSpPr>
        <p:spPr/>
        <p:txBody>
          <a:bodyPr/>
          <a:lstStyle/>
          <a:p>
            <a:r>
              <a:rPr lang="en-CA" altLang="zh-HK" dirty="0">
                <a:ea typeface="新細明體"/>
              </a:rPr>
              <a:t>Image Redaction vs Video Redaction</a:t>
            </a:r>
            <a:endParaRPr lang="zh-HK" altLang="en-US" dirty="0">
              <a:ea typeface="新細明體"/>
            </a:endParaRPr>
          </a:p>
        </p:txBody>
      </p:sp>
      <p:sp>
        <p:nvSpPr>
          <p:cNvPr id="3" name="Content Placeholder 2">
            <a:extLst>
              <a:ext uri="{FF2B5EF4-FFF2-40B4-BE49-F238E27FC236}">
                <a16:creationId xmlns:a16="http://schemas.microsoft.com/office/drawing/2014/main" id="{852A056C-B3A2-7CBE-5FB1-C29DC1668FCB}"/>
              </a:ext>
            </a:extLst>
          </p:cNvPr>
          <p:cNvSpPr>
            <a:spLocks noGrp="1"/>
          </p:cNvSpPr>
          <p:nvPr>
            <p:ph sz="half" idx="1"/>
          </p:nvPr>
        </p:nvSpPr>
        <p:spPr/>
        <p:txBody>
          <a:bodyPr vert="horz" lIns="91440" tIns="45720" rIns="91440" bIns="45720" rtlCol="0" anchor="t">
            <a:normAutofit/>
          </a:bodyPr>
          <a:lstStyle/>
          <a:p>
            <a:r>
              <a:rPr lang="zh-HK" sz="1050" cap="all">
                <a:ea typeface="+mn-lt"/>
                <a:cs typeface="+mn-lt"/>
              </a:rPr>
              <a:t>I</a:t>
            </a:r>
            <a:r>
              <a:rPr lang="en-US" altLang="zh-HK" sz="1050" cap="all" dirty="0">
                <a:ea typeface="+mn-lt"/>
                <a:cs typeface="+mn-lt"/>
              </a:rPr>
              <a:t>mage</a:t>
            </a:r>
            <a:r>
              <a:rPr lang="zh-HK" altLang="en-US" sz="1050" cap="all" dirty="0">
                <a:ea typeface="+mn-lt"/>
                <a:cs typeface="+mn-lt"/>
              </a:rPr>
              <a:t> </a:t>
            </a:r>
            <a:r>
              <a:rPr lang="en-US" altLang="zh-HK" sz="1050" cap="all" dirty="0">
                <a:ea typeface="+mn-lt"/>
                <a:cs typeface="+mn-lt"/>
              </a:rPr>
              <a:t>redaction</a:t>
            </a:r>
            <a:r>
              <a:rPr lang="zh-HK" altLang="en-US" sz="1050" cap="all" dirty="0">
                <a:ea typeface="+mn-lt"/>
                <a:cs typeface="+mn-lt"/>
              </a:rPr>
              <a:t> </a:t>
            </a:r>
            <a:r>
              <a:rPr lang="en-US" altLang="zh-HK" sz="1050" cap="all" dirty="0">
                <a:ea typeface="+mn-lt"/>
                <a:cs typeface="+mn-lt"/>
              </a:rPr>
              <a:t>is</a:t>
            </a:r>
            <a:r>
              <a:rPr lang="zh-HK" altLang="en-US" sz="1050" cap="all" dirty="0">
                <a:ea typeface="+mn-lt"/>
                <a:cs typeface="+mn-lt"/>
              </a:rPr>
              <a:t> </a:t>
            </a:r>
            <a:r>
              <a:rPr lang="en-US" altLang="zh-HK" sz="1050" cap="all" dirty="0">
                <a:ea typeface="+mn-lt"/>
                <a:cs typeface="+mn-lt"/>
              </a:rPr>
              <a:t>the</a:t>
            </a:r>
            <a:r>
              <a:rPr lang="zh-HK" altLang="en-US" sz="1050" cap="all" dirty="0">
                <a:ea typeface="+mn-lt"/>
                <a:cs typeface="+mn-lt"/>
              </a:rPr>
              <a:t> </a:t>
            </a:r>
            <a:r>
              <a:rPr lang="en-US" altLang="zh-HK" sz="1050" cap="all" dirty="0">
                <a:ea typeface="+mn-lt"/>
                <a:cs typeface="+mn-lt"/>
              </a:rPr>
              <a:t>process</a:t>
            </a:r>
            <a:r>
              <a:rPr lang="zh-HK" altLang="en-US" sz="1050" cap="all" dirty="0">
                <a:ea typeface="+mn-lt"/>
                <a:cs typeface="+mn-lt"/>
              </a:rPr>
              <a:t> </a:t>
            </a:r>
            <a:r>
              <a:rPr lang="en-US" altLang="zh-HK" sz="1050" cap="all" dirty="0">
                <a:ea typeface="+mn-lt"/>
                <a:cs typeface="+mn-lt"/>
              </a:rPr>
              <a:t>of</a:t>
            </a:r>
            <a:r>
              <a:rPr lang="zh-HK" altLang="en-US" sz="1050" cap="all" dirty="0">
                <a:ea typeface="+mn-lt"/>
                <a:cs typeface="+mn-lt"/>
              </a:rPr>
              <a:t> </a:t>
            </a:r>
            <a:r>
              <a:rPr lang="en-US" altLang="zh-HK" sz="1050" cap="all" dirty="0">
                <a:ea typeface="+mn-lt"/>
                <a:cs typeface="+mn-lt"/>
              </a:rPr>
              <a:t>removing</a:t>
            </a:r>
            <a:r>
              <a:rPr lang="zh-HK" altLang="en-US" sz="1050" cap="all" dirty="0">
                <a:ea typeface="+mn-lt"/>
                <a:cs typeface="+mn-lt"/>
              </a:rPr>
              <a:t> </a:t>
            </a:r>
            <a:r>
              <a:rPr lang="en-US" altLang="zh-HK" sz="1050" cap="all" dirty="0">
                <a:ea typeface="+mn-lt"/>
                <a:cs typeface="+mn-lt"/>
              </a:rPr>
              <a:t>or</a:t>
            </a:r>
            <a:r>
              <a:rPr lang="zh-HK" altLang="en-US" sz="1050" cap="all" dirty="0">
                <a:ea typeface="+mn-lt"/>
                <a:cs typeface="+mn-lt"/>
              </a:rPr>
              <a:t> </a:t>
            </a:r>
            <a:r>
              <a:rPr lang="en-US" altLang="zh-HK" sz="1050" cap="all" dirty="0">
                <a:ea typeface="+mn-lt"/>
                <a:cs typeface="+mn-lt"/>
              </a:rPr>
              <a:t>obscuring</a:t>
            </a:r>
            <a:r>
              <a:rPr lang="zh-HK" altLang="en-US" sz="1050" cap="all" dirty="0">
                <a:ea typeface="+mn-lt"/>
                <a:cs typeface="+mn-lt"/>
              </a:rPr>
              <a:t> </a:t>
            </a:r>
            <a:r>
              <a:rPr lang="en-US" altLang="zh-HK" sz="1050" cap="all" dirty="0">
                <a:ea typeface="+mn-lt"/>
                <a:cs typeface="+mn-lt"/>
              </a:rPr>
              <a:t>specific</a:t>
            </a:r>
            <a:r>
              <a:rPr lang="zh-HK" altLang="en-US" sz="1050" cap="all" dirty="0">
                <a:ea typeface="+mn-lt"/>
                <a:cs typeface="+mn-lt"/>
              </a:rPr>
              <a:t> </a:t>
            </a:r>
            <a:r>
              <a:rPr lang="en-US" altLang="zh-HK" sz="1050" cap="all" dirty="0">
                <a:ea typeface="+mn-lt"/>
                <a:cs typeface="+mn-lt"/>
              </a:rPr>
              <a:t>information</a:t>
            </a:r>
            <a:r>
              <a:rPr lang="zh-HK" altLang="en-US" sz="1050" cap="all" dirty="0">
                <a:ea typeface="+mn-lt"/>
                <a:cs typeface="+mn-lt"/>
              </a:rPr>
              <a:t> </a:t>
            </a:r>
            <a:r>
              <a:rPr lang="en-US" altLang="zh-HK" sz="1050" cap="all" dirty="0">
                <a:ea typeface="+mn-lt"/>
                <a:cs typeface="+mn-lt"/>
              </a:rPr>
              <a:t>from</a:t>
            </a:r>
            <a:r>
              <a:rPr lang="zh-HK" altLang="en-US" sz="1050" cap="all" dirty="0">
                <a:ea typeface="+mn-lt"/>
                <a:cs typeface="+mn-lt"/>
              </a:rPr>
              <a:t> </a:t>
            </a:r>
            <a:r>
              <a:rPr lang="en-US" altLang="zh-HK" sz="1050" cap="all" dirty="0">
                <a:ea typeface="+mn-lt"/>
                <a:cs typeface="+mn-lt"/>
              </a:rPr>
              <a:t>an</a:t>
            </a:r>
            <a:r>
              <a:rPr lang="zh-HK" altLang="en-US" sz="1050" cap="all" dirty="0">
                <a:ea typeface="+mn-lt"/>
                <a:cs typeface="+mn-lt"/>
              </a:rPr>
              <a:t> </a:t>
            </a:r>
            <a:r>
              <a:rPr lang="en-US" altLang="zh-HK" sz="1050" cap="all" dirty="0">
                <a:ea typeface="+mn-lt"/>
                <a:cs typeface="+mn-lt"/>
              </a:rPr>
              <a:t>image</a:t>
            </a:r>
            <a:r>
              <a:rPr lang="zh-HK" altLang="en-US" sz="1050" cap="all" dirty="0">
                <a:ea typeface="+mn-lt"/>
                <a:cs typeface="+mn-lt"/>
              </a:rPr>
              <a:t> </a:t>
            </a:r>
            <a:r>
              <a:rPr lang="en-US" altLang="zh-HK" sz="1050" cap="all" dirty="0">
                <a:ea typeface="+mn-lt"/>
                <a:cs typeface="+mn-lt"/>
              </a:rPr>
              <a:t>to</a:t>
            </a:r>
            <a:r>
              <a:rPr lang="zh-HK" altLang="en-US" sz="1050" cap="all" dirty="0">
                <a:ea typeface="+mn-lt"/>
                <a:cs typeface="+mn-lt"/>
              </a:rPr>
              <a:t> </a:t>
            </a:r>
            <a:r>
              <a:rPr lang="en-US" altLang="zh-HK" sz="1050" cap="all" dirty="0">
                <a:ea typeface="+mn-lt"/>
                <a:cs typeface="+mn-lt"/>
              </a:rPr>
              <a:t>protect</a:t>
            </a:r>
            <a:r>
              <a:rPr lang="zh-HK" altLang="en-US" sz="1050" cap="all" dirty="0">
                <a:ea typeface="+mn-lt"/>
                <a:cs typeface="+mn-lt"/>
              </a:rPr>
              <a:t> </a:t>
            </a:r>
            <a:r>
              <a:rPr lang="en-US" altLang="zh-HK" sz="1050" cap="all" dirty="0">
                <a:ea typeface="+mn-lt"/>
                <a:cs typeface="+mn-lt"/>
              </a:rPr>
              <a:t>sensitive</a:t>
            </a:r>
            <a:r>
              <a:rPr lang="zh-HK" altLang="en-US" sz="1050" cap="all" dirty="0">
                <a:ea typeface="+mn-lt"/>
                <a:cs typeface="+mn-lt"/>
              </a:rPr>
              <a:t> </a:t>
            </a:r>
            <a:r>
              <a:rPr lang="en-US" altLang="zh-HK" sz="1050" cap="all" dirty="0">
                <a:ea typeface="+mn-lt"/>
                <a:cs typeface="+mn-lt"/>
              </a:rPr>
              <a:t>information</a:t>
            </a:r>
            <a:r>
              <a:rPr lang="zh-HK" altLang="en-US" sz="1050" cap="all" dirty="0">
                <a:ea typeface="+mn-lt"/>
                <a:cs typeface="+mn-lt"/>
              </a:rPr>
              <a:t> </a:t>
            </a:r>
            <a:r>
              <a:rPr lang="en-US" altLang="zh-HK" sz="1050" cap="all" dirty="0">
                <a:ea typeface="+mn-lt"/>
                <a:cs typeface="+mn-lt"/>
              </a:rPr>
              <a:t>or</a:t>
            </a:r>
            <a:r>
              <a:rPr lang="zh-HK" altLang="en-US" sz="1050" cap="all" dirty="0">
                <a:ea typeface="+mn-lt"/>
                <a:cs typeface="+mn-lt"/>
              </a:rPr>
              <a:t> </a:t>
            </a:r>
            <a:r>
              <a:rPr lang="en-US" altLang="zh-HK" sz="1050" cap="all" dirty="0">
                <a:ea typeface="+mn-lt"/>
                <a:cs typeface="+mn-lt"/>
              </a:rPr>
              <a:t>maintain</a:t>
            </a:r>
            <a:r>
              <a:rPr lang="zh-HK" altLang="en-US" sz="1050" cap="all" dirty="0">
                <a:ea typeface="+mn-lt"/>
                <a:cs typeface="+mn-lt"/>
              </a:rPr>
              <a:t> </a:t>
            </a:r>
            <a:r>
              <a:rPr lang="en-US" altLang="zh-HK" sz="1050" cap="all" dirty="0">
                <a:ea typeface="+mn-lt"/>
                <a:cs typeface="+mn-lt"/>
              </a:rPr>
              <a:t>privacy</a:t>
            </a:r>
            <a:r>
              <a:rPr lang="zh-HK" sz="1050" cap="all" dirty="0">
                <a:ea typeface="+mn-lt"/>
                <a:cs typeface="+mn-lt"/>
              </a:rPr>
              <a:t>.</a:t>
            </a:r>
            <a:r>
              <a:rPr lang="zh-HK" altLang="en-US" sz="1050" cap="all" dirty="0">
                <a:ea typeface="+mn-lt"/>
                <a:cs typeface="+mn-lt"/>
              </a:rPr>
              <a:t> </a:t>
            </a:r>
            <a:endParaRPr lang="zh-HK" altLang="en-US" sz="1050">
              <a:ea typeface="+mn-lt"/>
              <a:cs typeface="+mn-lt"/>
            </a:endParaRPr>
          </a:p>
          <a:p>
            <a:r>
              <a:rPr lang="en-US" altLang="zh-HK" sz="1050" cap="all" dirty="0">
                <a:ea typeface="+mn-lt"/>
                <a:cs typeface="+mn-lt"/>
              </a:rPr>
              <a:t>Complexity: images</a:t>
            </a:r>
            <a:r>
              <a:rPr lang="zh-HK" altLang="en-US" sz="1050" cap="all">
                <a:ea typeface="+mn-lt"/>
                <a:cs typeface="+mn-lt"/>
              </a:rPr>
              <a:t> consist of 2D array of pixel values. It becomes comparatively easier to locate the desired area of blurring/redaction.</a:t>
            </a:r>
            <a:endParaRPr lang="zh-HK" sz="1050" cap="all">
              <a:ea typeface="+mn-lt"/>
              <a:cs typeface="+mn-lt"/>
            </a:endParaRPr>
          </a:p>
          <a:p>
            <a:r>
              <a:rPr lang="en-US" altLang="zh-HK" sz="1050" cap="all" dirty="0">
                <a:ea typeface="+mn-lt"/>
                <a:cs typeface="+mn-lt"/>
              </a:rPr>
              <a:t>Input type: </a:t>
            </a:r>
            <a:r>
              <a:rPr lang="en-US" sz="1050" cap="all" dirty="0">
                <a:ea typeface="+mn-lt"/>
                <a:cs typeface="+mn-lt"/>
              </a:rPr>
              <a:t>images are typically loaded as 2D arrays of pixel values.</a:t>
            </a:r>
          </a:p>
          <a:p>
            <a:endParaRPr lang="en-US" altLang="zh-HK" sz="1050" cap="all" dirty="0">
              <a:ea typeface="+mn-lt"/>
              <a:cs typeface="+mn-lt"/>
            </a:endParaRPr>
          </a:p>
          <a:p>
            <a:r>
              <a:rPr lang="en-US" altLang="zh-HK" sz="1050" cap="all" dirty="0">
                <a:ea typeface="+mn-lt"/>
                <a:cs typeface="+mn-lt"/>
              </a:rPr>
              <a:t>Scope: Image redaction involves a well-defined scope as images are limited to a single frame.</a:t>
            </a:r>
            <a:endParaRPr lang="en-US"/>
          </a:p>
          <a:p>
            <a:endParaRPr lang="zh-HK" sz="1050" cap="all">
              <a:ea typeface="+mn-lt"/>
              <a:cs typeface="+mn-lt"/>
            </a:endParaRPr>
          </a:p>
          <a:p>
            <a:r>
              <a:rPr lang="zh-HK" altLang="en-US" sz="1050" cap="all">
                <a:ea typeface="+mn-lt"/>
                <a:cs typeface="+mn-lt"/>
              </a:rPr>
              <a:t>Temporal consistency: not required as we work with a single frame</a:t>
            </a:r>
          </a:p>
        </p:txBody>
      </p:sp>
      <p:sp>
        <p:nvSpPr>
          <p:cNvPr id="4" name="Content Placeholder 3">
            <a:extLst>
              <a:ext uri="{FF2B5EF4-FFF2-40B4-BE49-F238E27FC236}">
                <a16:creationId xmlns:a16="http://schemas.microsoft.com/office/drawing/2014/main" id="{A4977313-323F-C5B9-4CBF-DAA908C2660F}"/>
              </a:ext>
            </a:extLst>
          </p:cNvPr>
          <p:cNvSpPr>
            <a:spLocks noGrp="1"/>
          </p:cNvSpPr>
          <p:nvPr>
            <p:ph sz="half" idx="2"/>
          </p:nvPr>
        </p:nvSpPr>
        <p:spPr/>
        <p:txBody>
          <a:bodyPr vert="horz" lIns="91440" tIns="45720" rIns="91440" bIns="45720" rtlCol="0" anchor="t">
            <a:normAutofit/>
          </a:bodyPr>
          <a:lstStyle/>
          <a:p>
            <a:r>
              <a:rPr lang="zh-HK" sz="1050" cap="all">
                <a:ea typeface="+mn-lt"/>
                <a:cs typeface="+mn-lt"/>
              </a:rPr>
              <a:t> V</a:t>
            </a:r>
            <a:r>
              <a:rPr lang="en-US" altLang="zh-HK" sz="1050" cap="all" dirty="0">
                <a:ea typeface="+mn-lt"/>
                <a:cs typeface="+mn-lt"/>
              </a:rPr>
              <a:t>IDEO</a:t>
            </a:r>
            <a:r>
              <a:rPr lang="zh-HK" altLang="en-US" sz="1050" cap="all" dirty="0">
                <a:ea typeface="+mn-lt"/>
                <a:cs typeface="+mn-lt"/>
              </a:rPr>
              <a:t> </a:t>
            </a:r>
            <a:r>
              <a:rPr lang="en-US" altLang="zh-HK" sz="1050" cap="all" dirty="0">
                <a:ea typeface="+mn-lt"/>
                <a:cs typeface="+mn-lt"/>
              </a:rPr>
              <a:t>REDACTION,</a:t>
            </a:r>
            <a:r>
              <a:rPr lang="zh-HK" altLang="en-US" sz="1050" cap="all" dirty="0">
                <a:ea typeface="+mn-lt"/>
                <a:cs typeface="+mn-lt"/>
              </a:rPr>
              <a:t> </a:t>
            </a:r>
            <a:r>
              <a:rPr lang="en-US" altLang="zh-HK" sz="1050" cap="all" dirty="0">
                <a:ea typeface="+mn-lt"/>
                <a:cs typeface="+mn-lt"/>
              </a:rPr>
              <a:t>ON</a:t>
            </a:r>
            <a:r>
              <a:rPr lang="zh-HK" altLang="en-US" sz="1050" cap="all" dirty="0">
                <a:ea typeface="+mn-lt"/>
                <a:cs typeface="+mn-lt"/>
              </a:rPr>
              <a:t> </a:t>
            </a:r>
            <a:r>
              <a:rPr lang="en-US" altLang="zh-HK" sz="1050" cap="all" dirty="0">
                <a:ea typeface="+mn-lt"/>
                <a:cs typeface="+mn-lt"/>
              </a:rPr>
              <a:t>THE</a:t>
            </a:r>
            <a:r>
              <a:rPr lang="zh-HK" altLang="en-US" sz="1050" cap="all" dirty="0">
                <a:ea typeface="+mn-lt"/>
                <a:cs typeface="+mn-lt"/>
              </a:rPr>
              <a:t> </a:t>
            </a:r>
            <a:r>
              <a:rPr lang="en-US" altLang="zh-HK" sz="1050" cap="all" dirty="0">
                <a:ea typeface="+mn-lt"/>
                <a:cs typeface="+mn-lt"/>
              </a:rPr>
              <a:t>OTHER</a:t>
            </a:r>
            <a:r>
              <a:rPr lang="zh-HK" altLang="en-US" sz="1050" cap="all" dirty="0">
                <a:ea typeface="+mn-lt"/>
                <a:cs typeface="+mn-lt"/>
              </a:rPr>
              <a:t> </a:t>
            </a:r>
            <a:r>
              <a:rPr lang="en-US" altLang="zh-HK" sz="1050" cap="all" dirty="0">
                <a:ea typeface="+mn-lt"/>
                <a:cs typeface="+mn-lt"/>
              </a:rPr>
              <a:t>HAND,</a:t>
            </a:r>
            <a:r>
              <a:rPr lang="zh-HK" altLang="en-US" sz="1050" cap="all" dirty="0">
                <a:ea typeface="+mn-lt"/>
                <a:cs typeface="+mn-lt"/>
              </a:rPr>
              <a:t> </a:t>
            </a:r>
            <a:r>
              <a:rPr lang="en-US" altLang="zh-HK" sz="1050" cap="all" dirty="0">
                <a:ea typeface="+mn-lt"/>
                <a:cs typeface="+mn-lt"/>
              </a:rPr>
              <a:t>IS</a:t>
            </a:r>
            <a:r>
              <a:rPr lang="zh-HK" altLang="en-US" sz="1050" cap="all" dirty="0">
                <a:ea typeface="+mn-lt"/>
                <a:cs typeface="+mn-lt"/>
              </a:rPr>
              <a:t> </a:t>
            </a:r>
            <a:r>
              <a:rPr lang="en-US" altLang="zh-HK" sz="1050" cap="all" dirty="0">
                <a:ea typeface="+mn-lt"/>
                <a:cs typeface="+mn-lt"/>
              </a:rPr>
              <a:t>THE</a:t>
            </a:r>
            <a:r>
              <a:rPr lang="zh-HK" altLang="en-US" sz="1050" cap="all" dirty="0">
                <a:ea typeface="+mn-lt"/>
                <a:cs typeface="+mn-lt"/>
              </a:rPr>
              <a:t> </a:t>
            </a:r>
            <a:r>
              <a:rPr lang="en-US" altLang="zh-HK" sz="1050" cap="all" dirty="0">
                <a:ea typeface="+mn-lt"/>
                <a:cs typeface="+mn-lt"/>
              </a:rPr>
              <a:t>PROCESS</a:t>
            </a:r>
            <a:r>
              <a:rPr lang="zh-HK" altLang="en-US" sz="1050" cap="all" dirty="0">
                <a:ea typeface="+mn-lt"/>
                <a:cs typeface="+mn-lt"/>
              </a:rPr>
              <a:t> </a:t>
            </a:r>
            <a:r>
              <a:rPr lang="en-US" altLang="zh-HK" sz="1050" cap="all" dirty="0">
                <a:ea typeface="+mn-lt"/>
                <a:cs typeface="+mn-lt"/>
              </a:rPr>
              <a:t>OF</a:t>
            </a:r>
            <a:r>
              <a:rPr lang="zh-HK" altLang="en-US" sz="1050" cap="all" dirty="0">
                <a:ea typeface="+mn-lt"/>
                <a:cs typeface="+mn-lt"/>
              </a:rPr>
              <a:t> </a:t>
            </a:r>
            <a:r>
              <a:rPr lang="en-US" altLang="zh-HK" sz="1050" cap="all" dirty="0">
                <a:ea typeface="+mn-lt"/>
                <a:cs typeface="+mn-lt"/>
              </a:rPr>
              <a:t>OBSCURING</a:t>
            </a:r>
            <a:r>
              <a:rPr lang="zh-HK" altLang="en-US" sz="1050" cap="all" dirty="0">
                <a:ea typeface="+mn-lt"/>
                <a:cs typeface="+mn-lt"/>
              </a:rPr>
              <a:t> </a:t>
            </a:r>
            <a:r>
              <a:rPr lang="en-US" altLang="zh-HK" sz="1050" cap="all" dirty="0">
                <a:ea typeface="+mn-lt"/>
                <a:cs typeface="+mn-lt"/>
              </a:rPr>
              <a:t>OR</a:t>
            </a:r>
            <a:r>
              <a:rPr lang="zh-HK" altLang="en-US" sz="1050" cap="all" dirty="0">
                <a:ea typeface="+mn-lt"/>
                <a:cs typeface="+mn-lt"/>
              </a:rPr>
              <a:t> </a:t>
            </a:r>
            <a:r>
              <a:rPr lang="en-US" altLang="zh-HK" sz="1050" cap="all" dirty="0">
                <a:ea typeface="+mn-lt"/>
                <a:cs typeface="+mn-lt"/>
              </a:rPr>
              <a:t>REMOVING</a:t>
            </a:r>
            <a:r>
              <a:rPr lang="zh-HK" altLang="en-US" sz="1050" cap="all" dirty="0">
                <a:ea typeface="+mn-lt"/>
                <a:cs typeface="+mn-lt"/>
              </a:rPr>
              <a:t> </a:t>
            </a:r>
            <a:r>
              <a:rPr lang="en-US" altLang="zh-HK" sz="1050" cap="all" dirty="0">
                <a:ea typeface="+mn-lt"/>
                <a:cs typeface="+mn-lt"/>
              </a:rPr>
              <a:t>CERTAIN</a:t>
            </a:r>
            <a:r>
              <a:rPr lang="zh-HK" altLang="en-US" sz="1050" cap="all" dirty="0">
                <a:ea typeface="+mn-lt"/>
                <a:cs typeface="+mn-lt"/>
              </a:rPr>
              <a:t> </a:t>
            </a:r>
            <a:r>
              <a:rPr lang="en-US" altLang="zh-HK" sz="1050" cap="all" dirty="0">
                <a:ea typeface="+mn-lt"/>
                <a:cs typeface="+mn-lt"/>
              </a:rPr>
              <a:t>PARTS</a:t>
            </a:r>
            <a:r>
              <a:rPr lang="zh-HK" altLang="en-US" sz="1050" cap="all" dirty="0">
                <a:ea typeface="+mn-lt"/>
                <a:cs typeface="+mn-lt"/>
              </a:rPr>
              <a:t> </a:t>
            </a:r>
            <a:r>
              <a:rPr lang="en-US" altLang="zh-HK" sz="1050" cap="all" dirty="0">
                <a:ea typeface="+mn-lt"/>
                <a:cs typeface="+mn-lt"/>
              </a:rPr>
              <a:t>OF</a:t>
            </a:r>
            <a:r>
              <a:rPr lang="zh-HK" altLang="en-US" sz="1050" cap="all" dirty="0">
                <a:ea typeface="+mn-lt"/>
                <a:cs typeface="+mn-lt"/>
              </a:rPr>
              <a:t> </a:t>
            </a:r>
            <a:r>
              <a:rPr lang="en-US" altLang="zh-HK" sz="1050" cap="all" dirty="0">
                <a:ea typeface="+mn-lt"/>
                <a:cs typeface="+mn-lt"/>
              </a:rPr>
              <a:t>A</a:t>
            </a:r>
            <a:r>
              <a:rPr lang="zh-HK" altLang="en-US" sz="1050" cap="all" dirty="0">
                <a:ea typeface="+mn-lt"/>
                <a:cs typeface="+mn-lt"/>
              </a:rPr>
              <a:t> </a:t>
            </a:r>
            <a:r>
              <a:rPr lang="en-US" altLang="zh-HK" sz="1050" cap="all" dirty="0">
                <a:ea typeface="+mn-lt"/>
                <a:cs typeface="+mn-lt"/>
              </a:rPr>
              <a:t>VIDEO</a:t>
            </a:r>
            <a:r>
              <a:rPr lang="zh-HK" altLang="en-US" sz="1050" cap="all" dirty="0">
                <a:ea typeface="+mn-lt"/>
                <a:cs typeface="+mn-lt"/>
              </a:rPr>
              <a:t> </a:t>
            </a:r>
            <a:r>
              <a:rPr lang="en-US" altLang="zh-HK" sz="1050" cap="all" dirty="0">
                <a:ea typeface="+mn-lt"/>
                <a:cs typeface="+mn-lt"/>
              </a:rPr>
              <a:t>FOR</a:t>
            </a:r>
            <a:r>
              <a:rPr lang="zh-HK" altLang="en-US" sz="1050" cap="all" dirty="0">
                <a:ea typeface="+mn-lt"/>
                <a:cs typeface="+mn-lt"/>
              </a:rPr>
              <a:t> </a:t>
            </a:r>
            <a:r>
              <a:rPr lang="en-US" altLang="zh-HK" sz="1050" cap="all" dirty="0">
                <a:ea typeface="+mn-lt"/>
                <a:cs typeface="+mn-lt"/>
              </a:rPr>
              <a:t>PRIVACY</a:t>
            </a:r>
            <a:r>
              <a:rPr lang="zh-HK" altLang="en-US" sz="1050" cap="all" dirty="0">
                <a:ea typeface="+mn-lt"/>
                <a:cs typeface="+mn-lt"/>
              </a:rPr>
              <a:t> </a:t>
            </a:r>
            <a:r>
              <a:rPr lang="en-US" altLang="zh-HK" sz="1050" cap="all" dirty="0">
                <a:ea typeface="+mn-lt"/>
                <a:cs typeface="+mn-lt"/>
              </a:rPr>
              <a:t>OR</a:t>
            </a:r>
            <a:r>
              <a:rPr lang="zh-HK" altLang="en-US" sz="1050" cap="all" dirty="0">
                <a:ea typeface="+mn-lt"/>
                <a:cs typeface="+mn-lt"/>
              </a:rPr>
              <a:t> </a:t>
            </a:r>
            <a:r>
              <a:rPr lang="en-US" altLang="zh-HK" sz="1050" cap="all" dirty="0">
                <a:ea typeface="+mn-lt"/>
                <a:cs typeface="+mn-lt"/>
              </a:rPr>
              <a:t>SECURITY</a:t>
            </a:r>
            <a:r>
              <a:rPr lang="zh-HK" altLang="en-US" sz="1050" cap="all" dirty="0">
                <a:ea typeface="+mn-lt"/>
                <a:cs typeface="+mn-lt"/>
              </a:rPr>
              <a:t> </a:t>
            </a:r>
            <a:r>
              <a:rPr lang="en-US" altLang="zh-HK" sz="1050" cap="all" dirty="0">
                <a:ea typeface="+mn-lt"/>
                <a:cs typeface="+mn-lt"/>
              </a:rPr>
              <a:t>REASONS.</a:t>
            </a:r>
            <a:endParaRPr lang="zh-HK" altLang="en-US" sz="1050" cap="all" dirty="0">
              <a:ea typeface="+mn-lt"/>
              <a:cs typeface="+mn-lt"/>
            </a:endParaRPr>
          </a:p>
          <a:p>
            <a:r>
              <a:rPr lang="en-US" sz="1050" cap="all" dirty="0">
                <a:ea typeface="+mn-lt"/>
                <a:cs typeface="+mn-lt"/>
              </a:rPr>
              <a:t>Complexity: Video redaction is typically more complex than image </a:t>
            </a:r>
            <a:r>
              <a:rPr lang="en-US" altLang="zh-HK" sz="1050" cap="all" dirty="0">
                <a:ea typeface="+mn-lt"/>
                <a:cs typeface="+mn-lt"/>
              </a:rPr>
              <a:t>redaction</a:t>
            </a:r>
            <a:r>
              <a:rPr lang="en-US" sz="1050" cap="all" dirty="0">
                <a:ea typeface="+mn-lt"/>
                <a:cs typeface="+mn-lt"/>
              </a:rPr>
              <a:t> because videos are made up of a sequence of</a:t>
            </a:r>
            <a:r>
              <a:rPr lang="en-US" altLang="zh-HK" sz="1050" cap="all" dirty="0">
                <a:ea typeface="+mn-lt"/>
                <a:cs typeface="+mn-lt"/>
              </a:rPr>
              <a:t> </a:t>
            </a:r>
            <a:r>
              <a:rPr lang="en-US" sz="1050" cap="all" dirty="0">
                <a:ea typeface="+mn-lt"/>
                <a:cs typeface="+mn-lt"/>
              </a:rPr>
              <a:t>images </a:t>
            </a:r>
            <a:r>
              <a:rPr lang="en-US" altLang="zh-HK" sz="1050" cap="all" dirty="0">
                <a:ea typeface="+mn-lt"/>
                <a:cs typeface="+mn-lt"/>
              </a:rPr>
              <a:t>(</a:t>
            </a:r>
            <a:r>
              <a:rPr lang="en-US" sz="1050" cap="all" dirty="0">
                <a:ea typeface="+mn-lt"/>
                <a:cs typeface="+mn-lt"/>
              </a:rPr>
              <a:t>frames), which must </a:t>
            </a:r>
            <a:r>
              <a:rPr lang="en-US" altLang="zh-HK" sz="1050" cap="all" dirty="0">
                <a:ea typeface="+mn-lt"/>
                <a:cs typeface="+mn-lt"/>
              </a:rPr>
              <a:t>be</a:t>
            </a:r>
            <a:r>
              <a:rPr lang="en-US" sz="1050" cap="all" dirty="0">
                <a:ea typeface="+mn-lt"/>
                <a:cs typeface="+mn-lt"/>
              </a:rPr>
              <a:t> redacted in </a:t>
            </a:r>
            <a:r>
              <a:rPr lang="en-US" altLang="zh-HK" sz="1050" cap="all" dirty="0">
                <a:ea typeface="+mn-lt"/>
                <a:cs typeface="+mn-lt"/>
              </a:rPr>
              <a:t>a</a:t>
            </a:r>
            <a:r>
              <a:rPr lang="en-US" sz="1050" cap="all" dirty="0">
                <a:ea typeface="+mn-lt"/>
                <a:cs typeface="+mn-lt"/>
              </a:rPr>
              <a:t> </a:t>
            </a:r>
            <a:r>
              <a:rPr lang="en-US" altLang="zh-HK" sz="1050" cap="all" dirty="0">
                <a:ea typeface="+mn-lt"/>
                <a:cs typeface="+mn-lt"/>
              </a:rPr>
              <a:t>consistent</a:t>
            </a:r>
            <a:r>
              <a:rPr lang="en-US" sz="1050" cap="all" dirty="0">
                <a:ea typeface="+mn-lt"/>
                <a:cs typeface="+mn-lt"/>
              </a:rPr>
              <a:t> </a:t>
            </a:r>
            <a:r>
              <a:rPr lang="en-US" altLang="zh-HK" sz="1050" cap="all" dirty="0">
                <a:ea typeface="+mn-lt"/>
                <a:cs typeface="+mn-lt"/>
              </a:rPr>
              <a:t>manner</a:t>
            </a:r>
            <a:r>
              <a:rPr lang="en-US" sz="1050" cap="all" dirty="0">
                <a:ea typeface="+mn-lt"/>
                <a:cs typeface="+mn-lt"/>
              </a:rPr>
              <a:t> to maintain continuity.</a:t>
            </a:r>
            <a:endParaRPr lang="zh-HK" sz="1050" cap="all" dirty="0">
              <a:ea typeface="+mn-lt"/>
              <a:cs typeface="+mn-lt"/>
            </a:endParaRPr>
          </a:p>
          <a:p>
            <a:r>
              <a:rPr lang="en-US" sz="1050" cap="all" dirty="0">
                <a:ea typeface="+mn-lt"/>
                <a:cs typeface="+mn-lt"/>
              </a:rPr>
              <a:t>Input type: videos are loaded as a sequence of images. This means that video redaction requires additional processing</a:t>
            </a:r>
            <a:endParaRPr lang="en-US" altLang="zh-HK" sz="1050" cap="all" dirty="0">
              <a:ea typeface="+mn-lt"/>
              <a:cs typeface="+mn-lt"/>
            </a:endParaRPr>
          </a:p>
          <a:p>
            <a:r>
              <a:rPr lang="en-US" altLang="zh-HK" sz="1050" cap="all" dirty="0">
                <a:ea typeface="+mn-lt"/>
                <a:cs typeface="+mn-lt"/>
              </a:rPr>
              <a:t>Scope:</a:t>
            </a:r>
            <a:r>
              <a:rPr lang="zh-HK" altLang="en-US" sz="1050" cap="all" dirty="0">
                <a:ea typeface="+mn-lt"/>
                <a:cs typeface="+mn-lt"/>
              </a:rPr>
              <a:t> </a:t>
            </a:r>
            <a:r>
              <a:rPr lang="en-US" altLang="zh-HK" sz="1050" cap="all" dirty="0">
                <a:ea typeface="+mn-lt"/>
                <a:cs typeface="+mn-lt"/>
              </a:rPr>
              <a:t>Video</a:t>
            </a:r>
            <a:r>
              <a:rPr lang="zh-HK" altLang="en-US" sz="1050" cap="all" dirty="0">
                <a:ea typeface="+mn-lt"/>
                <a:cs typeface="+mn-lt"/>
              </a:rPr>
              <a:t> </a:t>
            </a:r>
            <a:r>
              <a:rPr lang="en-US" altLang="zh-HK" sz="1050" cap="all" dirty="0">
                <a:ea typeface="+mn-lt"/>
                <a:cs typeface="+mn-lt"/>
              </a:rPr>
              <a:t>redaction</a:t>
            </a:r>
            <a:r>
              <a:rPr lang="zh-HK" altLang="en-US" sz="1050" cap="all" dirty="0">
                <a:ea typeface="+mn-lt"/>
                <a:cs typeface="+mn-lt"/>
              </a:rPr>
              <a:t> </a:t>
            </a:r>
            <a:r>
              <a:rPr lang="en-US" altLang="zh-HK" sz="1050" cap="all" dirty="0">
                <a:ea typeface="+mn-lt"/>
                <a:cs typeface="+mn-lt"/>
              </a:rPr>
              <a:t>usually</a:t>
            </a:r>
            <a:r>
              <a:rPr lang="zh-HK" altLang="en-US" sz="1050" cap="all" dirty="0">
                <a:ea typeface="+mn-lt"/>
                <a:cs typeface="+mn-lt"/>
              </a:rPr>
              <a:t> </a:t>
            </a:r>
            <a:r>
              <a:rPr lang="en-US" altLang="zh-HK" sz="1050" cap="all" dirty="0">
                <a:ea typeface="+mn-lt"/>
                <a:cs typeface="+mn-lt"/>
              </a:rPr>
              <a:t>involves</a:t>
            </a:r>
            <a:r>
              <a:rPr lang="zh-HK" altLang="en-US" sz="1050" cap="all" dirty="0">
                <a:ea typeface="+mn-lt"/>
                <a:cs typeface="+mn-lt"/>
              </a:rPr>
              <a:t> </a:t>
            </a:r>
            <a:r>
              <a:rPr lang="en-US" altLang="zh-HK" sz="1050" cap="all" dirty="0">
                <a:ea typeface="+mn-lt"/>
                <a:cs typeface="+mn-lt"/>
              </a:rPr>
              <a:t>a</a:t>
            </a:r>
            <a:r>
              <a:rPr lang="zh-HK" altLang="en-US" sz="1050" cap="all" dirty="0">
                <a:ea typeface="+mn-lt"/>
                <a:cs typeface="+mn-lt"/>
              </a:rPr>
              <a:t> </a:t>
            </a:r>
            <a:r>
              <a:rPr lang="en-US" altLang="zh-HK" sz="1050" cap="all" dirty="0">
                <a:ea typeface="+mn-lt"/>
                <a:cs typeface="+mn-lt"/>
              </a:rPr>
              <a:t>larger</a:t>
            </a:r>
            <a:r>
              <a:rPr lang="zh-HK" altLang="en-US" sz="1050" cap="all" dirty="0">
                <a:ea typeface="+mn-lt"/>
                <a:cs typeface="+mn-lt"/>
              </a:rPr>
              <a:t> </a:t>
            </a:r>
            <a:r>
              <a:rPr lang="en-US" altLang="zh-HK" sz="1050" cap="all" dirty="0">
                <a:ea typeface="+mn-lt"/>
                <a:cs typeface="+mn-lt"/>
              </a:rPr>
              <a:t>scope</a:t>
            </a:r>
            <a:r>
              <a:rPr lang="zh-HK" altLang="en-US" sz="1050" cap="all" dirty="0">
                <a:ea typeface="+mn-lt"/>
                <a:cs typeface="+mn-lt"/>
              </a:rPr>
              <a:t> </a:t>
            </a:r>
            <a:r>
              <a:rPr lang="en-US" altLang="zh-HK" sz="1050" cap="all" dirty="0">
                <a:ea typeface="+mn-lt"/>
                <a:cs typeface="+mn-lt"/>
              </a:rPr>
              <a:t>because</a:t>
            </a:r>
            <a:r>
              <a:rPr lang="zh-HK" altLang="en-US" sz="1050" cap="all" dirty="0">
                <a:ea typeface="+mn-lt"/>
                <a:cs typeface="+mn-lt"/>
              </a:rPr>
              <a:t> </a:t>
            </a:r>
            <a:r>
              <a:rPr lang="en-US" altLang="zh-HK" sz="1050" cap="all" dirty="0">
                <a:ea typeface="+mn-lt"/>
                <a:cs typeface="+mn-lt"/>
              </a:rPr>
              <a:t>videos</a:t>
            </a:r>
            <a:r>
              <a:rPr lang="zh-HK" altLang="en-US" sz="1050" cap="all" dirty="0">
                <a:ea typeface="+mn-lt"/>
                <a:cs typeface="+mn-lt"/>
              </a:rPr>
              <a:t> </a:t>
            </a:r>
            <a:r>
              <a:rPr lang="en-US" altLang="zh-HK" sz="1050" cap="all" dirty="0">
                <a:ea typeface="+mn-lt"/>
                <a:cs typeface="+mn-lt"/>
              </a:rPr>
              <a:t>can</a:t>
            </a:r>
            <a:r>
              <a:rPr lang="zh-HK" altLang="en-US" sz="1050" cap="all" dirty="0">
                <a:ea typeface="+mn-lt"/>
                <a:cs typeface="+mn-lt"/>
              </a:rPr>
              <a:t> </a:t>
            </a:r>
            <a:r>
              <a:rPr lang="en-US" altLang="zh-HK" sz="1050" cap="all" dirty="0">
                <a:ea typeface="+mn-lt"/>
                <a:cs typeface="+mn-lt"/>
              </a:rPr>
              <a:t>contain</a:t>
            </a:r>
            <a:r>
              <a:rPr lang="zh-HK" altLang="en-US" sz="1050" cap="all" dirty="0">
                <a:ea typeface="+mn-lt"/>
                <a:cs typeface="+mn-lt"/>
              </a:rPr>
              <a:t> </a:t>
            </a:r>
            <a:r>
              <a:rPr lang="en-US" altLang="zh-HK" sz="1050" cap="all" dirty="0">
                <a:ea typeface="+mn-lt"/>
                <a:cs typeface="+mn-lt"/>
              </a:rPr>
              <a:t>multiple</a:t>
            </a:r>
            <a:r>
              <a:rPr lang="zh-HK" altLang="en-US" sz="1050" cap="all" dirty="0">
                <a:ea typeface="+mn-lt"/>
                <a:cs typeface="+mn-lt"/>
              </a:rPr>
              <a:t> </a:t>
            </a:r>
            <a:r>
              <a:rPr lang="en-US" altLang="zh-HK" sz="1050" cap="all" dirty="0">
                <a:ea typeface="+mn-lt"/>
                <a:cs typeface="+mn-lt"/>
              </a:rPr>
              <a:t>scenes,</a:t>
            </a:r>
            <a:r>
              <a:rPr lang="zh-HK" altLang="en-US" sz="1050" cap="all" dirty="0">
                <a:ea typeface="+mn-lt"/>
                <a:cs typeface="+mn-lt"/>
              </a:rPr>
              <a:t> </a:t>
            </a:r>
            <a:r>
              <a:rPr lang="en-US" altLang="zh-HK" sz="1050" cap="all" dirty="0">
                <a:ea typeface="+mn-lt"/>
                <a:cs typeface="+mn-lt"/>
              </a:rPr>
              <a:t>angles,</a:t>
            </a:r>
            <a:r>
              <a:rPr lang="zh-HK" altLang="en-US" sz="1050" cap="all" dirty="0">
                <a:ea typeface="+mn-lt"/>
                <a:cs typeface="+mn-lt"/>
              </a:rPr>
              <a:t> </a:t>
            </a:r>
            <a:r>
              <a:rPr lang="en-US" altLang="zh-HK" sz="1050" cap="all" dirty="0">
                <a:ea typeface="+mn-lt"/>
                <a:cs typeface="+mn-lt"/>
              </a:rPr>
              <a:t>and</a:t>
            </a:r>
            <a:r>
              <a:rPr lang="zh-HK" altLang="en-US" sz="1050" cap="all" dirty="0">
                <a:ea typeface="+mn-lt"/>
                <a:cs typeface="+mn-lt"/>
              </a:rPr>
              <a:t> </a:t>
            </a:r>
            <a:r>
              <a:rPr lang="en-US" altLang="zh-HK" sz="1050" cap="all" dirty="0">
                <a:ea typeface="+mn-lt"/>
                <a:cs typeface="+mn-lt"/>
              </a:rPr>
              <a:t>people,</a:t>
            </a:r>
            <a:r>
              <a:rPr lang="zh-HK" altLang="en-US" sz="1050" cap="all" dirty="0">
                <a:ea typeface="+mn-lt"/>
                <a:cs typeface="+mn-lt"/>
              </a:rPr>
              <a:t> </a:t>
            </a:r>
            <a:r>
              <a:rPr lang="en-US" altLang="zh-HK" sz="1050" cap="all" dirty="0">
                <a:ea typeface="+mn-lt"/>
                <a:cs typeface="+mn-lt"/>
              </a:rPr>
              <a:t>while</a:t>
            </a:r>
            <a:r>
              <a:rPr lang="zh-HK" altLang="en-US" sz="1050" cap="all" dirty="0">
                <a:ea typeface="+mn-lt"/>
                <a:cs typeface="+mn-lt"/>
              </a:rPr>
              <a:t> </a:t>
            </a:r>
            <a:r>
              <a:rPr lang="en-US" altLang="zh-HK" sz="1050" cap="all" dirty="0">
                <a:ea typeface="+mn-lt"/>
                <a:cs typeface="+mn-lt"/>
              </a:rPr>
              <a:t>images</a:t>
            </a:r>
            <a:r>
              <a:rPr lang="zh-HK" altLang="en-US" sz="1050" cap="all" dirty="0">
                <a:ea typeface="+mn-lt"/>
                <a:cs typeface="+mn-lt"/>
              </a:rPr>
              <a:t> </a:t>
            </a:r>
            <a:r>
              <a:rPr lang="en-US" altLang="zh-HK" sz="1050" cap="all" dirty="0">
                <a:ea typeface="+mn-lt"/>
                <a:cs typeface="+mn-lt"/>
              </a:rPr>
              <a:t>are</a:t>
            </a:r>
            <a:r>
              <a:rPr lang="zh-HK" altLang="en-US" sz="1050" cap="all" dirty="0">
                <a:ea typeface="+mn-lt"/>
                <a:cs typeface="+mn-lt"/>
              </a:rPr>
              <a:t> </a:t>
            </a:r>
            <a:r>
              <a:rPr lang="en-US" altLang="zh-HK" sz="1050" cap="all" dirty="0">
                <a:ea typeface="+mn-lt"/>
                <a:cs typeface="+mn-lt"/>
              </a:rPr>
              <a:t>typically</a:t>
            </a:r>
            <a:r>
              <a:rPr lang="zh-HK" altLang="en-US" sz="1050" cap="all" dirty="0">
                <a:ea typeface="+mn-lt"/>
                <a:cs typeface="+mn-lt"/>
              </a:rPr>
              <a:t> </a:t>
            </a:r>
            <a:r>
              <a:rPr lang="en-US" altLang="zh-HK" sz="1050" cap="all" dirty="0">
                <a:ea typeface="+mn-lt"/>
                <a:cs typeface="+mn-lt"/>
              </a:rPr>
              <a:t>limited</a:t>
            </a:r>
            <a:r>
              <a:rPr lang="zh-HK" altLang="en-US" sz="1050" cap="all" dirty="0">
                <a:ea typeface="+mn-lt"/>
                <a:cs typeface="+mn-lt"/>
              </a:rPr>
              <a:t> </a:t>
            </a:r>
            <a:r>
              <a:rPr lang="en-US" altLang="zh-HK" sz="1050" cap="all" dirty="0">
                <a:ea typeface="+mn-lt"/>
                <a:cs typeface="+mn-lt"/>
              </a:rPr>
              <a:t>to</a:t>
            </a:r>
            <a:r>
              <a:rPr lang="zh-HK" altLang="en-US" sz="1050" cap="all" dirty="0">
                <a:ea typeface="+mn-lt"/>
                <a:cs typeface="+mn-lt"/>
              </a:rPr>
              <a:t> </a:t>
            </a:r>
            <a:r>
              <a:rPr lang="en-US" altLang="zh-HK" sz="1050" cap="all" dirty="0">
                <a:ea typeface="+mn-lt"/>
                <a:cs typeface="+mn-lt"/>
              </a:rPr>
              <a:t>a</a:t>
            </a:r>
            <a:r>
              <a:rPr lang="zh-HK" altLang="en-US" sz="1050" cap="all" dirty="0">
                <a:ea typeface="+mn-lt"/>
                <a:cs typeface="+mn-lt"/>
              </a:rPr>
              <a:t> </a:t>
            </a:r>
            <a:r>
              <a:rPr lang="en-US" altLang="zh-HK" sz="1050" cap="all" dirty="0">
                <a:ea typeface="+mn-lt"/>
                <a:cs typeface="+mn-lt"/>
              </a:rPr>
              <a:t>single</a:t>
            </a:r>
            <a:r>
              <a:rPr lang="zh-HK" altLang="en-US" sz="1050" cap="all" dirty="0">
                <a:ea typeface="+mn-lt"/>
                <a:cs typeface="+mn-lt"/>
              </a:rPr>
              <a:t> </a:t>
            </a:r>
            <a:r>
              <a:rPr lang="en-US" altLang="zh-HK" sz="1050" cap="all" dirty="0">
                <a:ea typeface="+mn-lt"/>
                <a:cs typeface="+mn-lt"/>
              </a:rPr>
              <a:t>frame.</a:t>
            </a:r>
            <a:endParaRPr lang="zh-HK" altLang="en-US" sz="1050" cap="all" dirty="0">
              <a:ea typeface="新細明體"/>
            </a:endParaRPr>
          </a:p>
          <a:p>
            <a:r>
              <a:rPr lang="en-US" altLang="zh-HK" sz="1050" cap="all" dirty="0">
                <a:ea typeface="+mn-lt"/>
                <a:cs typeface="+mn-lt"/>
              </a:rPr>
              <a:t>Temporal</a:t>
            </a:r>
            <a:r>
              <a:rPr lang="zh-HK" altLang="en-US" sz="1050" cap="all" dirty="0">
                <a:ea typeface="+mn-lt"/>
                <a:cs typeface="+mn-lt"/>
              </a:rPr>
              <a:t> </a:t>
            </a:r>
            <a:r>
              <a:rPr lang="en-US" altLang="zh-HK" sz="1050" cap="all" dirty="0">
                <a:ea typeface="+mn-lt"/>
                <a:cs typeface="+mn-lt"/>
              </a:rPr>
              <a:t>consistency:</a:t>
            </a:r>
            <a:r>
              <a:rPr lang="zh-HK" altLang="en-US" sz="1050" cap="all" dirty="0">
                <a:ea typeface="+mn-lt"/>
                <a:cs typeface="+mn-lt"/>
              </a:rPr>
              <a:t> </a:t>
            </a:r>
            <a:r>
              <a:rPr lang="en-US" altLang="zh-HK" sz="1050" cap="all" dirty="0">
                <a:ea typeface="+mn-lt"/>
                <a:cs typeface="+mn-lt"/>
              </a:rPr>
              <a:t>Video</a:t>
            </a:r>
            <a:r>
              <a:rPr lang="zh-HK" altLang="en-US" sz="1050" cap="all" dirty="0">
                <a:ea typeface="+mn-lt"/>
                <a:cs typeface="+mn-lt"/>
              </a:rPr>
              <a:t> </a:t>
            </a:r>
            <a:r>
              <a:rPr lang="en-US" altLang="zh-HK" sz="1050" cap="all" dirty="0">
                <a:ea typeface="+mn-lt"/>
                <a:cs typeface="+mn-lt"/>
              </a:rPr>
              <a:t>redaction</a:t>
            </a:r>
            <a:r>
              <a:rPr lang="zh-HK" altLang="en-US" sz="1050" cap="all" dirty="0">
                <a:ea typeface="+mn-lt"/>
                <a:cs typeface="+mn-lt"/>
              </a:rPr>
              <a:t> </a:t>
            </a:r>
            <a:r>
              <a:rPr lang="en-US" altLang="zh-HK" sz="1050" cap="all" dirty="0">
                <a:ea typeface="+mn-lt"/>
                <a:cs typeface="+mn-lt"/>
              </a:rPr>
              <a:t>requires</a:t>
            </a:r>
            <a:r>
              <a:rPr lang="zh-HK" altLang="en-US" sz="1050" cap="all" dirty="0">
                <a:ea typeface="+mn-lt"/>
                <a:cs typeface="+mn-lt"/>
              </a:rPr>
              <a:t> </a:t>
            </a:r>
            <a:r>
              <a:rPr lang="en-US" altLang="zh-HK" sz="1050" cap="all" dirty="0">
                <a:ea typeface="+mn-lt"/>
                <a:cs typeface="+mn-lt"/>
              </a:rPr>
              <a:t>maintaining</a:t>
            </a:r>
            <a:r>
              <a:rPr lang="zh-HK" altLang="en-US" sz="1050" cap="all" dirty="0">
                <a:ea typeface="+mn-lt"/>
                <a:cs typeface="+mn-lt"/>
              </a:rPr>
              <a:t> </a:t>
            </a:r>
            <a:r>
              <a:rPr lang="en-US" altLang="zh-HK" sz="1050" cap="all" dirty="0">
                <a:ea typeface="+mn-lt"/>
                <a:cs typeface="+mn-lt"/>
              </a:rPr>
              <a:t>temporal</a:t>
            </a:r>
            <a:r>
              <a:rPr lang="zh-HK" altLang="en-US" sz="1050" cap="all" dirty="0">
                <a:ea typeface="+mn-lt"/>
                <a:cs typeface="+mn-lt"/>
              </a:rPr>
              <a:t> </a:t>
            </a:r>
            <a:r>
              <a:rPr lang="en-US" altLang="zh-HK" sz="1050" cap="all" dirty="0">
                <a:ea typeface="+mn-lt"/>
                <a:cs typeface="+mn-lt"/>
              </a:rPr>
              <a:t>consistency</a:t>
            </a:r>
            <a:r>
              <a:rPr lang="zh-HK" altLang="en-US" sz="1050" cap="all" dirty="0">
                <a:ea typeface="+mn-lt"/>
                <a:cs typeface="+mn-lt"/>
              </a:rPr>
              <a:t> </a:t>
            </a:r>
            <a:r>
              <a:rPr lang="en-US" altLang="zh-HK" sz="1050" cap="all" dirty="0">
                <a:ea typeface="+mn-lt"/>
                <a:cs typeface="+mn-lt"/>
              </a:rPr>
              <a:t>between</a:t>
            </a:r>
            <a:r>
              <a:rPr lang="zh-HK" altLang="en-US" sz="1050" cap="all" dirty="0">
                <a:ea typeface="+mn-lt"/>
                <a:cs typeface="+mn-lt"/>
              </a:rPr>
              <a:t> </a:t>
            </a:r>
            <a:r>
              <a:rPr lang="en-US" altLang="zh-HK" sz="1050" cap="all" dirty="0">
                <a:ea typeface="+mn-lt"/>
                <a:cs typeface="+mn-lt"/>
              </a:rPr>
              <a:t>frames,</a:t>
            </a:r>
            <a:r>
              <a:rPr lang="zh-HK" altLang="en-US" sz="1050" cap="all" dirty="0">
                <a:ea typeface="+mn-lt"/>
                <a:cs typeface="+mn-lt"/>
              </a:rPr>
              <a:t> </a:t>
            </a:r>
            <a:r>
              <a:rPr lang="en-US" altLang="zh-HK" sz="1050" cap="all" dirty="0">
                <a:ea typeface="+mn-lt"/>
                <a:cs typeface="+mn-lt"/>
              </a:rPr>
              <a:t>meaning</a:t>
            </a:r>
            <a:r>
              <a:rPr lang="zh-HK" altLang="en-US" sz="1050" cap="all" dirty="0">
                <a:ea typeface="+mn-lt"/>
                <a:cs typeface="+mn-lt"/>
              </a:rPr>
              <a:t> </a:t>
            </a:r>
            <a:r>
              <a:rPr lang="en-US" altLang="zh-HK" sz="1050" cap="all" dirty="0">
                <a:ea typeface="+mn-lt"/>
                <a:cs typeface="+mn-lt"/>
              </a:rPr>
              <a:t>that</a:t>
            </a:r>
            <a:r>
              <a:rPr lang="zh-HK" altLang="en-US" sz="1050" cap="all" dirty="0">
                <a:ea typeface="+mn-lt"/>
                <a:cs typeface="+mn-lt"/>
              </a:rPr>
              <a:t> </a:t>
            </a:r>
            <a:r>
              <a:rPr lang="en-US" altLang="zh-HK" sz="1050" cap="all" dirty="0">
                <a:ea typeface="+mn-lt"/>
                <a:cs typeface="+mn-lt"/>
              </a:rPr>
              <a:t>the</a:t>
            </a:r>
            <a:r>
              <a:rPr lang="zh-HK" altLang="en-US" sz="1050" cap="all" dirty="0">
                <a:ea typeface="+mn-lt"/>
                <a:cs typeface="+mn-lt"/>
              </a:rPr>
              <a:t> </a:t>
            </a:r>
            <a:r>
              <a:rPr lang="en-US" altLang="zh-HK" sz="1050" cap="all" dirty="0">
                <a:ea typeface="+mn-lt"/>
                <a:cs typeface="+mn-lt"/>
              </a:rPr>
              <a:t>same</a:t>
            </a:r>
            <a:r>
              <a:rPr lang="zh-HK" altLang="en-US" sz="1050" cap="all" dirty="0">
                <a:ea typeface="+mn-lt"/>
                <a:cs typeface="+mn-lt"/>
              </a:rPr>
              <a:t> </a:t>
            </a:r>
            <a:r>
              <a:rPr lang="en-US" altLang="zh-HK" sz="1050" cap="all" dirty="0">
                <a:ea typeface="+mn-lt"/>
                <a:cs typeface="+mn-lt"/>
              </a:rPr>
              <a:t>area</a:t>
            </a:r>
            <a:r>
              <a:rPr lang="zh-HK" altLang="en-US" sz="1050" cap="all" dirty="0">
                <a:ea typeface="+mn-lt"/>
                <a:cs typeface="+mn-lt"/>
              </a:rPr>
              <a:t> </a:t>
            </a:r>
            <a:r>
              <a:rPr lang="en-US" altLang="zh-HK" sz="1050" cap="all" dirty="0">
                <a:ea typeface="+mn-lt"/>
                <a:cs typeface="+mn-lt"/>
              </a:rPr>
              <a:t>of</a:t>
            </a:r>
            <a:r>
              <a:rPr lang="zh-HK" altLang="en-US" sz="1050" cap="all" dirty="0">
                <a:ea typeface="+mn-lt"/>
                <a:cs typeface="+mn-lt"/>
              </a:rPr>
              <a:t> </a:t>
            </a:r>
            <a:r>
              <a:rPr lang="en-US" altLang="zh-HK" sz="1050" cap="all" dirty="0">
                <a:ea typeface="+mn-lt"/>
                <a:cs typeface="+mn-lt"/>
              </a:rPr>
              <a:t>an</a:t>
            </a:r>
            <a:r>
              <a:rPr lang="zh-HK" altLang="en-US" sz="1050" cap="all" dirty="0">
                <a:ea typeface="+mn-lt"/>
                <a:cs typeface="+mn-lt"/>
              </a:rPr>
              <a:t> </a:t>
            </a:r>
            <a:r>
              <a:rPr lang="en-US" altLang="zh-HK" sz="1050" cap="all" dirty="0">
                <a:ea typeface="+mn-lt"/>
                <a:cs typeface="+mn-lt"/>
              </a:rPr>
              <a:t>image</a:t>
            </a:r>
            <a:r>
              <a:rPr lang="zh-HK" altLang="en-US" sz="1050" cap="all" dirty="0">
                <a:ea typeface="+mn-lt"/>
                <a:cs typeface="+mn-lt"/>
              </a:rPr>
              <a:t> </a:t>
            </a:r>
            <a:r>
              <a:rPr lang="en-US" altLang="zh-HK" sz="1050" cap="all" dirty="0">
                <a:ea typeface="+mn-lt"/>
                <a:cs typeface="+mn-lt"/>
              </a:rPr>
              <a:t>must</a:t>
            </a:r>
            <a:r>
              <a:rPr lang="zh-HK" altLang="en-US" sz="1050" cap="all" dirty="0">
                <a:ea typeface="+mn-lt"/>
                <a:cs typeface="+mn-lt"/>
              </a:rPr>
              <a:t> </a:t>
            </a:r>
            <a:r>
              <a:rPr lang="en-US" altLang="zh-HK" sz="1050" cap="all" dirty="0">
                <a:ea typeface="+mn-lt"/>
                <a:cs typeface="+mn-lt"/>
              </a:rPr>
              <a:t>be</a:t>
            </a:r>
            <a:r>
              <a:rPr lang="zh-HK" altLang="en-US" sz="1050" cap="all" dirty="0">
                <a:ea typeface="+mn-lt"/>
                <a:cs typeface="+mn-lt"/>
              </a:rPr>
              <a:t> </a:t>
            </a:r>
            <a:r>
              <a:rPr lang="en-US" altLang="zh-HK" sz="1050" cap="all" dirty="0">
                <a:ea typeface="+mn-lt"/>
                <a:cs typeface="+mn-lt"/>
              </a:rPr>
              <a:t>redacted</a:t>
            </a:r>
            <a:r>
              <a:rPr lang="zh-HK" altLang="en-US" sz="1050" cap="all" dirty="0">
                <a:ea typeface="+mn-lt"/>
                <a:cs typeface="+mn-lt"/>
              </a:rPr>
              <a:t> </a:t>
            </a:r>
            <a:r>
              <a:rPr lang="en-US" altLang="zh-HK" sz="1050" cap="all" dirty="0">
                <a:ea typeface="+mn-lt"/>
                <a:cs typeface="+mn-lt"/>
              </a:rPr>
              <a:t>in</a:t>
            </a:r>
            <a:r>
              <a:rPr lang="zh-HK" altLang="en-US" sz="1050" cap="all" dirty="0">
                <a:ea typeface="+mn-lt"/>
                <a:cs typeface="+mn-lt"/>
              </a:rPr>
              <a:t> </a:t>
            </a:r>
            <a:r>
              <a:rPr lang="en-US" altLang="zh-HK" sz="1050" cap="all" dirty="0">
                <a:ea typeface="+mn-lt"/>
                <a:cs typeface="+mn-lt"/>
              </a:rPr>
              <a:t>each</a:t>
            </a:r>
            <a:r>
              <a:rPr lang="zh-HK" altLang="en-US" sz="1050" cap="all" dirty="0">
                <a:ea typeface="+mn-lt"/>
                <a:cs typeface="+mn-lt"/>
              </a:rPr>
              <a:t> </a:t>
            </a:r>
            <a:r>
              <a:rPr lang="en-US" altLang="zh-HK" sz="1050" cap="all" dirty="0">
                <a:ea typeface="+mn-lt"/>
                <a:cs typeface="+mn-lt"/>
              </a:rPr>
              <a:t>frame</a:t>
            </a:r>
            <a:r>
              <a:rPr lang="zh-HK" altLang="en-US" sz="1050" cap="all" dirty="0">
                <a:ea typeface="+mn-lt"/>
                <a:cs typeface="+mn-lt"/>
              </a:rPr>
              <a:t> </a:t>
            </a:r>
            <a:r>
              <a:rPr lang="en-US" altLang="zh-HK" sz="1050" cap="all" dirty="0">
                <a:ea typeface="+mn-lt"/>
                <a:cs typeface="+mn-lt"/>
              </a:rPr>
              <a:t>to</a:t>
            </a:r>
            <a:r>
              <a:rPr lang="zh-HK" altLang="en-US" sz="1050" cap="all" dirty="0">
                <a:ea typeface="+mn-lt"/>
                <a:cs typeface="+mn-lt"/>
              </a:rPr>
              <a:t> </a:t>
            </a:r>
            <a:r>
              <a:rPr lang="en-US" altLang="zh-HK" sz="1050" cap="all" dirty="0">
                <a:ea typeface="+mn-lt"/>
                <a:cs typeface="+mn-lt"/>
              </a:rPr>
              <a:t>avoid</a:t>
            </a:r>
            <a:r>
              <a:rPr lang="zh-HK" altLang="en-US" sz="1050" cap="all" dirty="0">
                <a:ea typeface="+mn-lt"/>
                <a:cs typeface="+mn-lt"/>
              </a:rPr>
              <a:t> </a:t>
            </a:r>
            <a:r>
              <a:rPr lang="en-US" altLang="zh-HK" sz="1050" cap="all" dirty="0">
                <a:ea typeface="+mn-lt"/>
                <a:cs typeface="+mn-lt"/>
              </a:rPr>
              <a:t>revealing</a:t>
            </a:r>
            <a:r>
              <a:rPr lang="zh-HK" altLang="en-US" sz="1050" cap="all" dirty="0">
                <a:ea typeface="+mn-lt"/>
                <a:cs typeface="+mn-lt"/>
              </a:rPr>
              <a:t> </a:t>
            </a:r>
            <a:r>
              <a:rPr lang="en-US" altLang="zh-HK" sz="1050" cap="all" dirty="0">
                <a:ea typeface="+mn-lt"/>
                <a:cs typeface="+mn-lt"/>
              </a:rPr>
              <a:t>sensitive</a:t>
            </a:r>
            <a:r>
              <a:rPr lang="zh-HK" altLang="en-US" sz="1050" cap="all" dirty="0">
                <a:ea typeface="+mn-lt"/>
                <a:cs typeface="+mn-lt"/>
              </a:rPr>
              <a:t> </a:t>
            </a:r>
            <a:r>
              <a:rPr lang="en-US" altLang="zh-HK" sz="1050" cap="all" dirty="0">
                <a:ea typeface="+mn-lt"/>
                <a:cs typeface="+mn-lt"/>
              </a:rPr>
              <a:t>information</a:t>
            </a:r>
            <a:endParaRPr lang="zh-HK" sz="1050" cap="all" dirty="0">
              <a:ea typeface="新細明體"/>
            </a:endParaRPr>
          </a:p>
          <a:p>
            <a:endParaRPr lang="zh-HK" altLang="en-US">
              <a:ea typeface="新細明體"/>
            </a:endParaRPr>
          </a:p>
        </p:txBody>
      </p:sp>
    </p:spTree>
    <p:extLst>
      <p:ext uri="{BB962C8B-B14F-4D97-AF65-F5344CB8AC3E}">
        <p14:creationId xmlns:p14="http://schemas.microsoft.com/office/powerpoint/2010/main" val="4110599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82B23-9EDD-1257-6747-DFD43F6E17AE}"/>
              </a:ext>
            </a:extLst>
          </p:cNvPr>
          <p:cNvSpPr>
            <a:spLocks noGrp="1"/>
          </p:cNvSpPr>
          <p:nvPr>
            <p:ph type="title"/>
          </p:nvPr>
        </p:nvSpPr>
        <p:spPr/>
        <p:txBody>
          <a:bodyPr/>
          <a:lstStyle/>
          <a:p>
            <a:r>
              <a:rPr lang="en-CA">
                <a:ea typeface="+mj-lt"/>
                <a:cs typeface="+mj-lt"/>
              </a:rPr>
              <a:t>Redaction</a:t>
            </a:r>
            <a:endParaRPr lang="en-US"/>
          </a:p>
        </p:txBody>
      </p:sp>
      <p:sp>
        <p:nvSpPr>
          <p:cNvPr id="3" name="Text Placeholder 2">
            <a:extLst>
              <a:ext uri="{FF2B5EF4-FFF2-40B4-BE49-F238E27FC236}">
                <a16:creationId xmlns:a16="http://schemas.microsoft.com/office/drawing/2014/main" id="{4CDAB575-BA16-2637-99BD-B1A11A4AF9E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2764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092183-F856-77E7-BC2E-CB074F6FCC8A}"/>
              </a:ext>
            </a:extLst>
          </p:cNvPr>
          <p:cNvSpPr txBox="1"/>
          <p:nvPr/>
        </p:nvSpPr>
        <p:spPr>
          <a:xfrm>
            <a:off x="835110" y="131018"/>
            <a:ext cx="10733313" cy="66171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sz="1600" b="1">
              <a:ea typeface="+mn-lt"/>
              <a:cs typeface="+mn-lt"/>
            </a:endParaRPr>
          </a:p>
          <a:p>
            <a:r>
              <a:rPr lang="en-US" b="1">
                <a:ea typeface="+mn-lt"/>
                <a:cs typeface="+mn-lt"/>
              </a:rPr>
              <a:t>Redaction</a:t>
            </a:r>
            <a:r>
              <a:rPr lang="en-US">
                <a:ea typeface="+mn-lt"/>
                <a:cs typeface="+mn-lt"/>
              </a:rPr>
              <a:t> means censoring or obscuring a part of a file (text, audio, image, document, video, etc.). This is done prior to the release of the file to hide information contained within for security, legal or compliance purposes.</a:t>
            </a:r>
            <a:endParaRPr lang="en-US"/>
          </a:p>
          <a:p>
            <a:pPr marL="285750" indent="-285750">
              <a:buFont typeface="Arial"/>
              <a:buChar char="•"/>
            </a:pPr>
            <a:endParaRPr lang="en-US"/>
          </a:p>
          <a:p>
            <a:pPr marL="285750" indent="-285750">
              <a:buFont typeface="Arial"/>
              <a:buChar char="•"/>
            </a:pPr>
            <a:r>
              <a:rPr lang="en-US">
                <a:ea typeface="+mn-lt"/>
                <a:cs typeface="+mn-lt"/>
              </a:rPr>
              <a:t>Usually, compliance or the law necessitate redaction. The concealment of personal data about people or organizations is also done out of ethical obligation. The following list of information kinds that should generally be redacted:</a:t>
            </a:r>
            <a:endParaRPr lang="en-US"/>
          </a:p>
          <a:p>
            <a:endParaRPr lang="en-US" b="1">
              <a:ea typeface="+mn-lt"/>
              <a:cs typeface="+mn-lt"/>
            </a:endParaRPr>
          </a:p>
          <a:p>
            <a:pPr marL="800100" lvl="1" indent="-342900">
              <a:buAutoNum type="arabicPeriod"/>
            </a:pPr>
            <a:r>
              <a:rPr lang="en-US" b="1">
                <a:ea typeface="+mn-lt"/>
                <a:cs typeface="+mn-lt"/>
              </a:rPr>
              <a:t>Personally Identifiable Information:</a:t>
            </a:r>
            <a:endParaRPr lang="en-US">
              <a:ea typeface="+mn-lt"/>
              <a:cs typeface="+mn-lt"/>
            </a:endParaRPr>
          </a:p>
          <a:p>
            <a:pPr marL="1200150" lvl="2" indent="-285750">
              <a:buFont typeface="Arial"/>
              <a:buChar char="•"/>
            </a:pPr>
            <a:r>
              <a:rPr lang="en-US">
                <a:ea typeface="+mn-lt"/>
                <a:cs typeface="+mn-lt"/>
              </a:rPr>
              <a:t>PII refers to data that can be used alone or in conjunction with other data to identify a specific person. Direct identifiers (such a driver's license number) and quasi-identifiers can be used to classify it (such as race).</a:t>
            </a:r>
            <a:endParaRPr lang="en-US"/>
          </a:p>
          <a:p>
            <a:r>
              <a:rPr lang="en-US"/>
              <a:t>        2.   </a:t>
            </a:r>
            <a:r>
              <a:rPr lang="en-US" b="1"/>
              <a:t>Faces or Persons:</a:t>
            </a:r>
          </a:p>
          <a:p>
            <a:pPr marL="1200150" indent="-285750">
              <a:buFont typeface="Arial"/>
              <a:buChar char="•"/>
            </a:pPr>
            <a:r>
              <a:rPr lang="en-US">
                <a:ea typeface="+mn-lt"/>
                <a:cs typeface="+mn-lt"/>
              </a:rPr>
              <a:t>The body or face of a person need not be censored in most cases. However, there are some situations where this might be required.</a:t>
            </a:r>
            <a:endParaRPr lang="en-US" b="1"/>
          </a:p>
          <a:p>
            <a:pPr marL="0" lvl="1"/>
            <a:r>
              <a:rPr lang="en-US" b="1">
                <a:latin typeface="TW Cen MT"/>
              </a:rPr>
              <a:t>         </a:t>
            </a:r>
            <a:r>
              <a:rPr lang="en-US">
                <a:latin typeface="TW Cen MT"/>
              </a:rPr>
              <a:t>3</a:t>
            </a:r>
            <a:r>
              <a:rPr lang="en-US" b="1">
                <a:latin typeface="TW Cen MT"/>
              </a:rPr>
              <a:t>.  </a:t>
            </a:r>
            <a:r>
              <a:rPr lang="en-US" b="1">
                <a:ea typeface="+mn-lt"/>
                <a:cs typeface="+mn-lt"/>
              </a:rPr>
              <a:t>Objects</a:t>
            </a:r>
            <a:r>
              <a:rPr lang="en-US" b="1">
                <a:latin typeface="TW Cen MT"/>
              </a:rPr>
              <a:t>:</a:t>
            </a:r>
            <a:endParaRPr lang="en-US">
              <a:ea typeface="+mn-lt"/>
              <a:cs typeface="+mn-lt"/>
            </a:endParaRPr>
          </a:p>
          <a:p>
            <a:pPr marL="1200150" lvl="2" indent="-285750">
              <a:buFont typeface="Arial,Sans-Serif"/>
              <a:buChar char="•"/>
            </a:pPr>
            <a:r>
              <a:rPr lang="en-US">
                <a:latin typeface="TW Cen MT"/>
              </a:rPr>
              <a:t>As objects are not directly personal information, the requirements for their redaction are less stringent.</a:t>
            </a:r>
            <a:endParaRPr lang="en-US">
              <a:latin typeface="Tw Cen MT"/>
            </a:endParaRPr>
          </a:p>
          <a:p>
            <a:pPr marL="1200150" lvl="2" indent="-285750">
              <a:buFont typeface="Arial,Sans-Serif"/>
              <a:buChar char="•"/>
            </a:pPr>
            <a:endParaRPr lang="en-US">
              <a:latin typeface="Tw Cen MT"/>
            </a:endParaRPr>
          </a:p>
          <a:p>
            <a:r>
              <a:rPr lang="en-US">
                <a:latin typeface="Tw Cen MT"/>
              </a:rPr>
              <a:t>        4</a:t>
            </a:r>
            <a:r>
              <a:rPr lang="en-US">
                <a:ea typeface="+mn-lt"/>
                <a:cs typeface="+mn-lt"/>
              </a:rPr>
              <a:t>.   </a:t>
            </a:r>
            <a:r>
              <a:rPr lang="en-US" b="1">
                <a:ea typeface="+mn-lt"/>
                <a:cs typeface="+mn-lt"/>
              </a:rPr>
              <a:t>License Plates:</a:t>
            </a:r>
            <a:endParaRPr lang="en-US">
              <a:ea typeface="+mn-lt"/>
              <a:cs typeface="+mn-lt"/>
            </a:endParaRPr>
          </a:p>
          <a:p>
            <a:pPr marL="1200150" indent="-285750">
              <a:buFont typeface="Arial,Sans-Serif"/>
              <a:buChar char="•"/>
            </a:pPr>
            <a:r>
              <a:rPr lang="en-US">
                <a:latin typeface="TW Cen MT"/>
              </a:rPr>
              <a:t>Although there aren’t many direct rulings on redaction of license plate numbers, and certain jurisdictions, it’s still information that can be wrongfully used.</a:t>
            </a:r>
            <a:endParaRPr lang="en-US"/>
          </a:p>
          <a:p>
            <a:endParaRPr lang="en-US" sz="1600"/>
          </a:p>
          <a:p>
            <a:endParaRPr lang="en-US" sz="1600"/>
          </a:p>
          <a:p>
            <a:endParaRPr lang="en-US" sz="1600"/>
          </a:p>
        </p:txBody>
      </p:sp>
    </p:spTree>
    <p:extLst>
      <p:ext uri="{BB962C8B-B14F-4D97-AF65-F5344CB8AC3E}">
        <p14:creationId xmlns:p14="http://schemas.microsoft.com/office/powerpoint/2010/main" val="3828648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98CBD7-EBE5-E178-4657-D1475960F409}"/>
              </a:ext>
            </a:extLst>
          </p:cNvPr>
          <p:cNvSpPr>
            <a:spLocks noGrp="1"/>
          </p:cNvSpPr>
          <p:nvPr>
            <p:ph type="title"/>
          </p:nvPr>
        </p:nvSpPr>
        <p:spPr/>
        <p:txBody>
          <a:bodyPr/>
          <a:lstStyle/>
          <a:p>
            <a:r>
              <a:rPr lang="en-CA" altLang="zh-HK"/>
              <a:t>Image Redaction</a:t>
            </a:r>
            <a:endParaRPr lang="zh-HK" altLang="en-US"/>
          </a:p>
        </p:txBody>
      </p:sp>
      <p:sp>
        <p:nvSpPr>
          <p:cNvPr id="5" name="Text Placeholder 4">
            <a:extLst>
              <a:ext uri="{FF2B5EF4-FFF2-40B4-BE49-F238E27FC236}">
                <a16:creationId xmlns:a16="http://schemas.microsoft.com/office/drawing/2014/main" id="{54E57849-CA1C-1DF1-790B-D0881F1DF33F}"/>
              </a:ext>
            </a:extLst>
          </p:cNvPr>
          <p:cNvSpPr>
            <a:spLocks noGrp="1"/>
          </p:cNvSpPr>
          <p:nvPr>
            <p:ph type="body" idx="1"/>
          </p:nvPr>
        </p:nvSpPr>
        <p:spPr/>
        <p:txBody>
          <a:bodyPr/>
          <a:lstStyle/>
          <a:p>
            <a:endParaRPr lang="zh-HK" altLang="en-US"/>
          </a:p>
        </p:txBody>
      </p:sp>
    </p:spTree>
    <p:extLst>
      <p:ext uri="{BB962C8B-B14F-4D97-AF65-F5344CB8AC3E}">
        <p14:creationId xmlns:p14="http://schemas.microsoft.com/office/powerpoint/2010/main" val="1197117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10" name="Group 9">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 name="Group 10">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3"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24"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25"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26"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27"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28"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29"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30"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31"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32"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33"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34"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5"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36"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37"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38"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39"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40"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41"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42"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43"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44"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45"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46"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47"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48"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49"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grpSp>
          <p:nvGrpSpPr>
            <p:cNvPr id="12" name="Group 11">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3"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4"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5"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6"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7"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8"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19"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20"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21"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22"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grpSp>
      </p:grpSp>
      <p:sp useBgFill="1">
        <p:nvSpPr>
          <p:cNvPr id="51" name="Rectangle 50">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53"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extBox 1">
            <a:extLst>
              <a:ext uri="{FF2B5EF4-FFF2-40B4-BE49-F238E27FC236}">
                <a16:creationId xmlns:a16="http://schemas.microsoft.com/office/drawing/2014/main" id="{BB092183-F856-77E7-BC2E-CB074F6FCC8A}"/>
              </a:ext>
            </a:extLst>
          </p:cNvPr>
          <p:cNvSpPr txBox="1"/>
          <p:nvPr/>
        </p:nvSpPr>
        <p:spPr>
          <a:xfrm>
            <a:off x="611325" y="248409"/>
            <a:ext cx="7606678" cy="5714333"/>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defTabSz="914400">
              <a:lnSpc>
                <a:spcPct val="110000"/>
              </a:lnSpc>
              <a:spcAft>
                <a:spcPts val="600"/>
              </a:spcAft>
              <a:buSzPct val="125000"/>
            </a:pPr>
            <a:r>
              <a:rPr lang="en-US" sz="1600"/>
              <a:t>The </a:t>
            </a:r>
            <a:r>
              <a:rPr lang="en-US" sz="1600" b="1"/>
              <a:t>Image Redaction </a:t>
            </a:r>
            <a:r>
              <a:rPr lang="en-US" sz="1600"/>
              <a:t>means striking out of specific information (private data like a social security number or a settlement amount) on an image, such as a TIFF or JPEG, or on a PDF</a:t>
            </a:r>
          </a:p>
          <a:p>
            <a:pPr defTabSz="914400">
              <a:lnSpc>
                <a:spcPct val="110000"/>
              </a:lnSpc>
              <a:spcAft>
                <a:spcPts val="600"/>
              </a:spcAft>
              <a:buSzPct val="125000"/>
            </a:pPr>
            <a:endParaRPr lang="en-US" sz="1600" b="1"/>
          </a:p>
          <a:p>
            <a:pPr defTabSz="914400"/>
            <a:r>
              <a:rPr lang="en-US" sz="1600">
                <a:ea typeface="+mn-lt"/>
                <a:cs typeface="+mn-lt"/>
              </a:rPr>
              <a:t>There are several different ways to achieve image redaction, depending on the type of redaction needed and the tools available. Here are some common methods:</a:t>
            </a:r>
          </a:p>
          <a:p>
            <a:pPr marL="285750" indent="-285750" defTabSz="914400">
              <a:buFont typeface="Arial"/>
              <a:buChar char="•"/>
            </a:pPr>
            <a:r>
              <a:rPr lang="en-US" sz="1600">
                <a:ea typeface="+mn-lt"/>
                <a:cs typeface="+mn-lt"/>
              </a:rPr>
              <a:t>Manual redaction: This involves using an image editing software such as Adobe Photoshop or GIMP to manually edit the image by selecting the sensitive areas and covering them with a solid color, such as black or white.</a:t>
            </a:r>
          </a:p>
          <a:p>
            <a:pPr marL="285750" indent="-285750" defTabSz="914400">
              <a:buFont typeface="Arial"/>
              <a:buChar char="•"/>
            </a:pPr>
            <a:r>
              <a:rPr lang="en-US" sz="1600">
                <a:ea typeface="+mn-lt"/>
                <a:cs typeface="+mn-lt"/>
              </a:rPr>
              <a:t>Blurring: Blurring involves applying a filter to the sensitive areas of the image, which makes them difficult to recognize while still preserving the overall image. This technique is often used when the redacted areas are small or scattered throughout the image.</a:t>
            </a:r>
          </a:p>
          <a:p>
            <a:pPr marL="285750" indent="-285750" defTabSz="914400">
              <a:buFont typeface="Arial"/>
              <a:buChar char="•"/>
            </a:pPr>
            <a:r>
              <a:rPr lang="en-US" sz="1600">
                <a:ea typeface="+mn-lt"/>
                <a:cs typeface="+mn-lt"/>
              </a:rPr>
              <a:t>Pixelation: Similar to blurring, pixelation involves replacing the sensitive areas of an image with small, colored squares or pixels. This technique is often used when a high level of anonymity is required, as it makes it nearly impossible to recognize any details in the redacted area.</a:t>
            </a:r>
          </a:p>
          <a:p>
            <a:pPr marL="285750" indent="-285750" defTabSz="914400">
              <a:buFont typeface="Arial"/>
              <a:buChar char="•"/>
            </a:pPr>
            <a:r>
              <a:rPr lang="en-US" sz="1600">
                <a:ea typeface="+mn-lt"/>
                <a:cs typeface="+mn-lt"/>
              </a:rPr>
              <a:t>Cropping: Sometimes, redaction can be achieved simply by cropping the sensitive areas out of the image. This is most effective when the sensitive areas are located near the edges of the image.</a:t>
            </a:r>
          </a:p>
          <a:p>
            <a:pPr marL="285750" indent="-285750" defTabSz="914400">
              <a:buFont typeface="Arial"/>
              <a:buChar char="•"/>
            </a:pPr>
            <a:r>
              <a:rPr lang="en-US" sz="1600">
                <a:ea typeface="+mn-lt"/>
                <a:cs typeface="+mn-lt"/>
              </a:rPr>
              <a:t>Automatic redaction: Some software tools use artificial intelligence to automatically identify and redact sensitive information from images. This method is most effective when dealing with large numbers of images or when the sensitive areas are consistent in size and location.</a:t>
            </a:r>
          </a:p>
          <a:p>
            <a:pPr defTabSz="914400">
              <a:lnSpc>
                <a:spcPct val="110000"/>
              </a:lnSpc>
              <a:spcAft>
                <a:spcPts val="600"/>
              </a:spcAft>
            </a:pPr>
            <a:endParaRPr lang="en-US" sz="1600" b="1"/>
          </a:p>
          <a:p>
            <a:pPr lvl="1" indent="-228600" defTabSz="914400">
              <a:lnSpc>
                <a:spcPct val="110000"/>
              </a:lnSpc>
              <a:spcAft>
                <a:spcPts val="600"/>
              </a:spcAft>
              <a:buSzPct val="125000"/>
              <a:buFont typeface="Arial" panose="020B0604020202020204" pitchFamily="34" charset="0"/>
              <a:buChar char="•"/>
            </a:pPr>
            <a:endParaRPr lang="en-US" sz="1600"/>
          </a:p>
          <a:p>
            <a:pPr lvl="1" indent="-228600" defTabSz="914400">
              <a:lnSpc>
                <a:spcPct val="110000"/>
              </a:lnSpc>
              <a:spcAft>
                <a:spcPts val="600"/>
              </a:spcAft>
              <a:buSzPct val="125000"/>
              <a:buFont typeface="Arial" panose="020B0604020202020204" pitchFamily="34" charset="0"/>
              <a:buChar char="•"/>
            </a:pPr>
            <a:endParaRPr lang="en-US" sz="1600"/>
          </a:p>
          <a:p>
            <a:pPr lvl="2" indent="-228600" defTabSz="914400">
              <a:lnSpc>
                <a:spcPct val="110000"/>
              </a:lnSpc>
              <a:spcAft>
                <a:spcPts val="600"/>
              </a:spcAft>
              <a:buSzPct val="125000"/>
              <a:buFont typeface="Arial" panose="020B0604020202020204" pitchFamily="34" charset="0"/>
              <a:buChar char="•"/>
            </a:pPr>
            <a:endParaRPr lang="en-US" sz="1600"/>
          </a:p>
          <a:p>
            <a:pPr lvl="2" indent="-228600" defTabSz="914400">
              <a:lnSpc>
                <a:spcPct val="110000"/>
              </a:lnSpc>
              <a:spcAft>
                <a:spcPts val="600"/>
              </a:spcAft>
              <a:buSzPct val="125000"/>
              <a:buFont typeface="Arial" panose="020B0604020202020204" pitchFamily="34" charset="0"/>
              <a:buChar char="•"/>
            </a:pPr>
            <a:endParaRPr lang="en-US" sz="1600"/>
          </a:p>
          <a:p>
            <a:pPr indent="-228600" defTabSz="914400">
              <a:lnSpc>
                <a:spcPct val="110000"/>
              </a:lnSpc>
              <a:spcAft>
                <a:spcPts val="600"/>
              </a:spcAft>
              <a:buSzPct val="125000"/>
              <a:buFont typeface="Arial" panose="020B0604020202020204" pitchFamily="34" charset="0"/>
              <a:buChar char="•"/>
            </a:pPr>
            <a:endParaRPr lang="en-US" sz="1600"/>
          </a:p>
          <a:p>
            <a:pPr indent="-228600" defTabSz="914400">
              <a:lnSpc>
                <a:spcPct val="110000"/>
              </a:lnSpc>
              <a:spcAft>
                <a:spcPts val="600"/>
              </a:spcAft>
              <a:buSzPct val="125000"/>
              <a:buFont typeface="Arial" panose="020B0604020202020204" pitchFamily="34" charset="0"/>
              <a:buChar char="•"/>
            </a:pPr>
            <a:endParaRPr lang="en-US" sz="1600"/>
          </a:p>
          <a:p>
            <a:pPr indent="-228600" defTabSz="914400">
              <a:lnSpc>
                <a:spcPct val="110000"/>
              </a:lnSpc>
              <a:spcAft>
                <a:spcPts val="600"/>
              </a:spcAft>
              <a:buSzPct val="125000"/>
              <a:buFont typeface="Arial" panose="020B0604020202020204" pitchFamily="34" charset="0"/>
              <a:buChar char="•"/>
            </a:pPr>
            <a:endParaRPr lang="en-US" sz="1600"/>
          </a:p>
        </p:txBody>
      </p:sp>
      <p:pic>
        <p:nvPicPr>
          <p:cNvPr id="3" name="Picture 3">
            <a:extLst>
              <a:ext uri="{FF2B5EF4-FFF2-40B4-BE49-F238E27FC236}">
                <a16:creationId xmlns:a16="http://schemas.microsoft.com/office/drawing/2014/main" id="{97454749-4341-1D0A-89D7-9729D8F866EF}"/>
              </a:ext>
            </a:extLst>
          </p:cNvPr>
          <p:cNvPicPr>
            <a:picLocks noChangeAspect="1"/>
          </p:cNvPicPr>
          <p:nvPr/>
        </p:nvPicPr>
        <p:blipFill>
          <a:blip r:embed="rId4"/>
          <a:stretch>
            <a:fillRect/>
          </a:stretch>
        </p:blipFill>
        <p:spPr>
          <a:xfrm>
            <a:off x="8328991" y="386200"/>
            <a:ext cx="3760002" cy="232354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55" name="Group 54">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56"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57"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58"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59"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0"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1"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2"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3"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4"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5"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6"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7"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68"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69"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0"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1"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2"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sp>
        <p:sp>
          <p:nvSpPr>
            <p:cNvPr id="73"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4"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5"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6"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7"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8"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79"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80"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81"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sp>
          <p:nvSpPr>
            <p:cNvPr id="82"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p>
      </p:grpSp>
    </p:spTree>
    <p:extLst>
      <p:ext uri="{BB962C8B-B14F-4D97-AF65-F5344CB8AC3E}">
        <p14:creationId xmlns:p14="http://schemas.microsoft.com/office/powerpoint/2010/main" val="4064859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1" name="Group 10">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3"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6"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1"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3"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8"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67" name="Group 66">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8" name="Rectangle 67">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4" name="Title 3">
            <a:extLst>
              <a:ext uri="{FF2B5EF4-FFF2-40B4-BE49-F238E27FC236}">
                <a16:creationId xmlns:a16="http://schemas.microsoft.com/office/drawing/2014/main" id="{815CAB62-0D07-5C59-9A47-C2CA226D5EE1}"/>
              </a:ext>
            </a:extLst>
          </p:cNvPr>
          <p:cNvSpPr>
            <a:spLocks noGrp="1"/>
          </p:cNvSpPr>
          <p:nvPr>
            <p:ph type="title"/>
          </p:nvPr>
        </p:nvSpPr>
        <p:spPr>
          <a:xfrm>
            <a:off x="7914894" y="1122363"/>
            <a:ext cx="3156229" cy="2387600"/>
          </a:xfrm>
        </p:spPr>
        <p:txBody>
          <a:bodyPr vert="horz" lIns="91440" tIns="45720" rIns="91440" bIns="45720" rtlCol="0" anchor="b">
            <a:normAutofit/>
          </a:bodyPr>
          <a:lstStyle/>
          <a:p>
            <a:r>
              <a:rPr lang="en-US"/>
              <a:t>Face and Eye Recognition</a:t>
            </a:r>
          </a:p>
        </p:txBody>
      </p:sp>
      <p:pic>
        <p:nvPicPr>
          <p:cNvPr id="2" name="Picture 2" descr="Graphical user interface, website&#10;&#10;Description automatically generated">
            <a:extLst>
              <a:ext uri="{FF2B5EF4-FFF2-40B4-BE49-F238E27FC236}">
                <a16:creationId xmlns:a16="http://schemas.microsoft.com/office/drawing/2014/main" id="{C1A8BD79-4514-7642-5D87-9D077F02583A}"/>
              </a:ext>
            </a:extLst>
          </p:cNvPr>
          <p:cNvPicPr>
            <a:picLocks noChangeAspect="1"/>
          </p:cNvPicPr>
          <p:nvPr/>
        </p:nvPicPr>
        <p:blipFill rotWithShape="1">
          <a:blip r:embed="rId4"/>
          <a:srcRect r="17339"/>
          <a:stretch/>
        </p:blipFill>
        <p:spPr>
          <a:xfrm>
            <a:off x="-5597" y="10"/>
            <a:ext cx="7558541" cy="6857990"/>
          </a:xfrm>
          <a:prstGeom prst="rect">
            <a:avLst/>
          </a:prstGeom>
        </p:spPr>
      </p:pic>
      <p:grpSp>
        <p:nvGrpSpPr>
          <p:cNvPr id="71" name="Group 70">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72"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3"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4"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5"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6"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7"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8"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9"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1"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1"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2"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3"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4"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5"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1"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6"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13"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8"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27" name="Group 126">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28"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1"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2"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3"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spTree>
    <p:extLst>
      <p:ext uri="{BB962C8B-B14F-4D97-AF65-F5344CB8AC3E}">
        <p14:creationId xmlns:p14="http://schemas.microsoft.com/office/powerpoint/2010/main" val="1809709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2"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44" name="Group 143">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5"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7"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8"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9"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0"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1"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2"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3"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4"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5"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6"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7"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9"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0"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1"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2"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3"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4"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5"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6"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7"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8"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9"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0"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1"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2"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3"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74"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5"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6"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7"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8"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9"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0"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3"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6"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00" name="Group 199">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1" name="Rectangle 200">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2"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4" name="Title 3">
            <a:extLst>
              <a:ext uri="{FF2B5EF4-FFF2-40B4-BE49-F238E27FC236}">
                <a16:creationId xmlns:a16="http://schemas.microsoft.com/office/drawing/2014/main" id="{815CAB62-0D07-5C59-9A47-C2CA226D5EE1}"/>
              </a:ext>
            </a:extLst>
          </p:cNvPr>
          <p:cNvSpPr>
            <a:spLocks noGrp="1"/>
          </p:cNvSpPr>
          <p:nvPr>
            <p:ph type="title"/>
          </p:nvPr>
        </p:nvSpPr>
        <p:spPr>
          <a:xfrm>
            <a:off x="7914894" y="1122363"/>
            <a:ext cx="3786453" cy="2387600"/>
          </a:xfrm>
        </p:spPr>
        <p:txBody>
          <a:bodyPr vert="horz" lIns="91440" tIns="45720" rIns="91440" bIns="45720" rtlCol="0" anchor="b">
            <a:normAutofit/>
          </a:bodyPr>
          <a:lstStyle/>
          <a:p>
            <a:r>
              <a:rPr lang="en-US"/>
              <a:t>Redact an image - CPU</a:t>
            </a:r>
          </a:p>
        </p:txBody>
      </p:sp>
      <p:pic>
        <p:nvPicPr>
          <p:cNvPr id="3" name="Picture 4" descr="Graphical user interface&#10;&#10;Description automatically generated">
            <a:extLst>
              <a:ext uri="{FF2B5EF4-FFF2-40B4-BE49-F238E27FC236}">
                <a16:creationId xmlns:a16="http://schemas.microsoft.com/office/drawing/2014/main" id="{6FF68938-EC0B-BDAD-9FDD-657D956925C8}"/>
              </a:ext>
            </a:extLst>
          </p:cNvPr>
          <p:cNvPicPr>
            <a:picLocks noChangeAspect="1"/>
          </p:cNvPicPr>
          <p:nvPr/>
        </p:nvPicPr>
        <p:blipFill rotWithShape="1">
          <a:blip r:embed="rId4"/>
          <a:srcRect l="5886" r="11452"/>
          <a:stretch/>
        </p:blipFill>
        <p:spPr>
          <a:xfrm>
            <a:off x="-5597" y="10"/>
            <a:ext cx="7558541" cy="6857990"/>
          </a:xfrm>
          <a:prstGeom prst="rect">
            <a:avLst/>
          </a:prstGeom>
        </p:spPr>
      </p:pic>
      <p:grpSp>
        <p:nvGrpSpPr>
          <p:cNvPr id="204" name="Group 203">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05"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6"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8"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9"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0"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3"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34"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5"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6"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7"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8"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9"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0"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1"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2"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3"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4"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5"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46"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7"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8"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9"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0"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1"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2"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3"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4"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5"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6"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7"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8"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60" name="Group 259">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61"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2"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3"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4"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5"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6"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7"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8"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9"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0"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spTree>
    <p:extLst>
      <p:ext uri="{BB962C8B-B14F-4D97-AF65-F5344CB8AC3E}">
        <p14:creationId xmlns:p14="http://schemas.microsoft.com/office/powerpoint/2010/main" val="2724701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2"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44" name="Group 143">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5"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7"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8"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9"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0"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1"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2"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3"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4"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5"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6"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7"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9"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0"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1"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2"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3"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4"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5"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6"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7"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8"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9"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0"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1"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2"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3"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74"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5"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6"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7"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8"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9"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0"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3"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6"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00" name="Group 199">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1" name="Rectangle 200">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2"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4" name="Title 3">
            <a:extLst>
              <a:ext uri="{FF2B5EF4-FFF2-40B4-BE49-F238E27FC236}">
                <a16:creationId xmlns:a16="http://schemas.microsoft.com/office/drawing/2014/main" id="{815CAB62-0D07-5C59-9A47-C2CA226D5EE1}"/>
              </a:ext>
            </a:extLst>
          </p:cNvPr>
          <p:cNvSpPr>
            <a:spLocks noGrp="1"/>
          </p:cNvSpPr>
          <p:nvPr>
            <p:ph type="title"/>
          </p:nvPr>
        </p:nvSpPr>
        <p:spPr>
          <a:xfrm>
            <a:off x="7914894" y="1122363"/>
            <a:ext cx="3780725" cy="2387600"/>
          </a:xfrm>
        </p:spPr>
        <p:txBody>
          <a:bodyPr vert="horz" lIns="91440" tIns="45720" rIns="91440" bIns="45720" rtlCol="0" anchor="b">
            <a:normAutofit/>
          </a:bodyPr>
          <a:lstStyle/>
          <a:p>
            <a:r>
              <a:rPr lang="en-US"/>
              <a:t>Redact an image - GPU</a:t>
            </a:r>
          </a:p>
        </p:txBody>
      </p:sp>
      <p:pic>
        <p:nvPicPr>
          <p:cNvPr id="2" name="Picture 2" descr="A picture containing text, ceiling, screenshot, display&#10;&#10;Description automatically generated">
            <a:extLst>
              <a:ext uri="{FF2B5EF4-FFF2-40B4-BE49-F238E27FC236}">
                <a16:creationId xmlns:a16="http://schemas.microsoft.com/office/drawing/2014/main" id="{4960160D-9636-13EF-FFC9-A53419340B6D}"/>
              </a:ext>
            </a:extLst>
          </p:cNvPr>
          <p:cNvPicPr>
            <a:picLocks noChangeAspect="1"/>
          </p:cNvPicPr>
          <p:nvPr/>
        </p:nvPicPr>
        <p:blipFill rotWithShape="1">
          <a:blip r:embed="rId4"/>
          <a:srcRect r="17339"/>
          <a:stretch/>
        </p:blipFill>
        <p:spPr>
          <a:xfrm>
            <a:off x="-5597" y="10"/>
            <a:ext cx="7558541" cy="6857990"/>
          </a:xfrm>
          <a:prstGeom prst="rect">
            <a:avLst/>
          </a:prstGeom>
        </p:spPr>
      </p:pic>
      <p:grpSp>
        <p:nvGrpSpPr>
          <p:cNvPr id="204" name="Group 203">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05"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6"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8"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9"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0"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3"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34"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5"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6"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7"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8"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9"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0"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1"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2"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3"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4"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5"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46"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7"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8"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9"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0"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1"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2"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3"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4"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5"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6"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7"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8"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60" name="Group 259">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61"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2"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3"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4"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5"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6"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7"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8"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9"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0"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spTree>
    <p:extLst>
      <p:ext uri="{BB962C8B-B14F-4D97-AF65-F5344CB8AC3E}">
        <p14:creationId xmlns:p14="http://schemas.microsoft.com/office/powerpoint/2010/main" val="3990517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64C3EDD-AC4C-C6EE-A79E-8E2A9426FE55}"/>
              </a:ext>
            </a:extLst>
          </p:cNvPr>
          <p:cNvSpPr>
            <a:spLocks noGrp="1"/>
          </p:cNvSpPr>
          <p:nvPr>
            <p:ph type="title"/>
          </p:nvPr>
        </p:nvSpPr>
        <p:spPr/>
        <p:txBody>
          <a:bodyPr/>
          <a:lstStyle/>
          <a:p>
            <a:r>
              <a:rPr lang="en-CA" altLang="zh-HK"/>
              <a:t>Video Redaction</a:t>
            </a:r>
            <a:endParaRPr lang="zh-HK" altLang="en-US"/>
          </a:p>
        </p:txBody>
      </p:sp>
      <p:sp>
        <p:nvSpPr>
          <p:cNvPr id="6" name="Text Placeholder 5">
            <a:extLst>
              <a:ext uri="{FF2B5EF4-FFF2-40B4-BE49-F238E27FC236}">
                <a16:creationId xmlns:a16="http://schemas.microsoft.com/office/drawing/2014/main" id="{3AB45CC7-D102-59F9-52A5-0AB3F27A68CB}"/>
              </a:ext>
            </a:extLst>
          </p:cNvPr>
          <p:cNvSpPr>
            <a:spLocks noGrp="1"/>
          </p:cNvSpPr>
          <p:nvPr>
            <p:ph type="body" idx="1"/>
          </p:nvPr>
        </p:nvSpPr>
        <p:spPr>
          <a:xfrm>
            <a:off x="1141411" y="4424362"/>
            <a:ext cx="9822000" cy="1554776"/>
          </a:xfrm>
        </p:spPr>
        <p:txBody>
          <a:bodyPr/>
          <a:lstStyle/>
          <a:p>
            <a:endParaRPr lang="zh-HK" altLang="en-US"/>
          </a:p>
        </p:txBody>
      </p:sp>
    </p:spTree>
    <p:extLst>
      <p:ext uri="{BB962C8B-B14F-4D97-AF65-F5344CB8AC3E}">
        <p14:creationId xmlns:p14="http://schemas.microsoft.com/office/powerpoint/2010/main" val="32919089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Application>Microsoft Office PowerPoint</Application>
  <PresentationFormat>Widescreen</PresentationFormat>
  <Slides>14</Slides>
  <Notes>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Circuit</vt:lpstr>
      <vt:lpstr>AIDI1012 - 23W AI ROBOTICS AND AUTOMATION​ ASSIGNMENT 3​</vt:lpstr>
      <vt:lpstr>Redaction</vt:lpstr>
      <vt:lpstr>PowerPoint Presentation</vt:lpstr>
      <vt:lpstr>Image Redaction</vt:lpstr>
      <vt:lpstr>PowerPoint Presentation</vt:lpstr>
      <vt:lpstr>Face and Eye Recognition</vt:lpstr>
      <vt:lpstr>Redact an image - CPU</vt:lpstr>
      <vt:lpstr>Redact an image - GPU</vt:lpstr>
      <vt:lpstr>Video Redaction</vt:lpstr>
      <vt:lpstr>PowerPoint Presentation</vt:lpstr>
      <vt:lpstr>Video Redaction - CPU</vt:lpstr>
      <vt:lpstr>Video Redaction - GPU</vt:lpstr>
      <vt:lpstr>Image Redaction vs Video Redaction (Comparisons)</vt:lpstr>
      <vt:lpstr>Image Redaction vs Video Redaction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Cheuk Ying Iu</dc:creator>
  <cp:revision>56</cp:revision>
  <dcterms:created xsi:type="dcterms:W3CDTF">2023-03-24T19:11:29Z</dcterms:created>
  <dcterms:modified xsi:type="dcterms:W3CDTF">2023-03-29T20:23:45Z</dcterms:modified>
</cp:coreProperties>
</file>

<file path=docProps/thumbnail.jpeg>
</file>